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2" r:id="rId2"/>
    <p:sldId id="257" r:id="rId3"/>
    <p:sldId id="258" r:id="rId4"/>
    <p:sldId id="276" r:id="rId5"/>
    <p:sldId id="270" r:id="rId6"/>
    <p:sldId id="277" r:id="rId7"/>
    <p:sldId id="278" r:id="rId8"/>
    <p:sldId id="281"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4" d="100"/>
          <a:sy n="54" d="100"/>
        </p:scale>
        <p:origin x="682"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DF4D5-8461-464E-A0BF-47148E8D494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TW" altLang="en-US"/>
        </a:p>
      </dgm:t>
    </dgm:pt>
    <dgm:pt modelId="{9FCB2EF7-01FB-4169-AF80-7C62B059C0C3}">
      <dgm:prSet phldrT="[文字]" custT="1"/>
      <dgm:spPr>
        <a:noFill/>
        <a:ln w="57150">
          <a:solidFill>
            <a:schemeClr val="accent2"/>
          </a:solidFill>
        </a:ln>
      </dgm:spPr>
      <dgm:t>
        <a:bodyPr/>
        <a:lstStyle/>
        <a:p>
          <a:r>
            <a:rPr lang="zh-TW" altLang="en-US" sz="2400" b="1" u="sng" dirty="0">
              <a:solidFill>
                <a:srgbClr val="FF0000"/>
              </a:solidFill>
              <a:latin typeface="微軟正黑體" panose="020B0604030504040204" pitchFamily="34" charset="-120"/>
              <a:ea typeface="微軟正黑體" panose="020B0604030504040204" pitchFamily="34" charset="-120"/>
            </a:rPr>
            <a:t>政府角色</a:t>
          </a:r>
          <a:r>
            <a:rPr lang="zh-TW" altLang="en-US" sz="2400" b="1" u="none" dirty="0">
              <a:solidFill>
                <a:srgbClr val="FF0000"/>
              </a:solidFill>
              <a:latin typeface="微軟正黑體" panose="020B0604030504040204" pitchFamily="34" charset="-120"/>
              <a:ea typeface="微軟正黑體" panose="020B0604030504040204" pitchFamily="34" charset="-120"/>
            </a:rPr>
            <a:t>  </a:t>
          </a:r>
          <a:r>
            <a:rPr lang="zh-TW" altLang="en-US" sz="2400" b="1" u="sng" dirty="0">
              <a:solidFill>
                <a:srgbClr val="FF0000"/>
              </a:solidFill>
              <a:latin typeface="微軟正黑體" panose="020B0604030504040204" pitchFamily="34" charset="-120"/>
              <a:ea typeface="微軟正黑體" panose="020B0604030504040204" pitchFamily="34" charset="-120"/>
            </a:rPr>
            <a:t> </a:t>
          </a:r>
          <a:br>
            <a:rPr lang="en-US" altLang="zh-TW" sz="1200" dirty="0">
              <a:solidFill>
                <a:schemeClr val="accent2">
                  <a:lumMod val="50000"/>
                </a:schemeClr>
              </a:solidFill>
              <a:latin typeface="微軟正黑體" panose="020B0604030504040204" pitchFamily="34" charset="-120"/>
              <a:ea typeface="微軟正黑體" panose="020B0604030504040204" pitchFamily="34" charset="-120"/>
            </a:rPr>
          </a:br>
          <a:r>
            <a:rPr lang="zh-TW" altLang="en-US" sz="2000" dirty="0">
              <a:solidFill>
                <a:schemeClr val="accent2">
                  <a:lumMod val="50000"/>
                </a:schemeClr>
              </a:solidFill>
              <a:latin typeface="微軟正黑體" panose="020B0604030504040204" pitchFamily="34" charset="-120"/>
              <a:ea typeface="微軟正黑體" panose="020B0604030504040204" pitchFamily="34" charset="-120"/>
            </a:rPr>
            <a:t>擬定政策，塑造一個讓民間企業與家庭個人願意終身學習的大環境</a:t>
          </a:r>
        </a:p>
      </dgm:t>
    </dgm:pt>
    <dgm:pt modelId="{0DF8C5C5-08B9-428C-9BED-C876D1B2255A}" type="parTrans" cxnId="{8C7709EC-A495-4FBB-8520-4204F4422BE3}">
      <dgm:prSet/>
      <dgm:spPr/>
      <dgm:t>
        <a:bodyPr/>
        <a:lstStyle/>
        <a:p>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dgm:t>
    </dgm:pt>
    <dgm:pt modelId="{EC05BF6A-CACD-4506-AADD-B07D5EED8479}" type="sibTrans" cxnId="{8C7709EC-A495-4FBB-8520-4204F4422BE3}">
      <dgm:prSet/>
      <dgm:spPr>
        <a:noFill/>
      </dgm:spPr>
      <dgm:t>
        <a:bodyPr/>
        <a:lstStyle/>
        <a:p>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dgm:t>
    </dgm:pt>
    <dgm:pt modelId="{3246431A-F43B-4EF0-92EB-B2C116ACBFC0}">
      <dgm:prSet phldrT="[文字]" custT="1"/>
      <dgm:spPr>
        <a:noFill/>
        <a:ln w="57150">
          <a:solidFill>
            <a:schemeClr val="accent2"/>
          </a:solidFill>
        </a:ln>
      </dgm:spPr>
      <dgm:t>
        <a:bodyPr/>
        <a:lstStyle/>
        <a:p>
          <a:pPr algn="ctr">
            <a:spcAft>
              <a:spcPts val="0"/>
            </a:spcAft>
          </a:pPr>
          <a:r>
            <a:rPr lang="zh-TW" altLang="en-US" sz="2400" b="1" u="sng" dirty="0">
              <a:solidFill>
                <a:srgbClr val="FF0000"/>
              </a:solidFill>
              <a:latin typeface="微軟正黑體" panose="020B0604030504040204" pitchFamily="34" charset="-120"/>
              <a:ea typeface="微軟正黑體" panose="020B0604030504040204" pitchFamily="34" charset="-120"/>
            </a:rPr>
            <a:t>家庭與個人</a:t>
          </a:r>
          <a:br>
            <a:rPr lang="en-US" altLang="zh-TW" sz="1200" dirty="0">
              <a:solidFill>
                <a:schemeClr val="accent2">
                  <a:lumMod val="50000"/>
                </a:schemeClr>
              </a:solidFill>
              <a:latin typeface="微軟正黑體" panose="020B0604030504040204" pitchFamily="34" charset="-120"/>
              <a:ea typeface="微軟正黑體" panose="020B0604030504040204" pitchFamily="34" charset="-120"/>
            </a:rPr>
          </a:br>
          <a:r>
            <a:rPr lang="zh-TW" altLang="en-US" sz="2000" dirty="0">
              <a:solidFill>
                <a:schemeClr val="accent2">
                  <a:lumMod val="50000"/>
                </a:schemeClr>
              </a:solidFill>
              <a:latin typeface="微軟正黑體" panose="020B0604030504040204" pitchFamily="34" charset="-120"/>
              <a:ea typeface="微軟正黑體" panose="020B0604030504040204" pitchFamily="34" charset="-120"/>
            </a:rPr>
            <a:t>終身學習變成一種習慣、生活中的一部分</a:t>
          </a:r>
        </a:p>
      </dgm:t>
    </dgm:pt>
    <dgm:pt modelId="{0F1BA536-9E58-49CF-B2AD-D5F7A78807F0}" type="parTrans" cxnId="{B03E227B-59B8-4287-B7E1-7D40EE226C87}">
      <dgm:prSet/>
      <dgm:spPr/>
      <dgm:t>
        <a:bodyPr/>
        <a:lstStyle/>
        <a:p>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dgm:t>
    </dgm:pt>
    <dgm:pt modelId="{E39E1CBE-0323-4C90-8625-25E88749BF1F}" type="sibTrans" cxnId="{B03E227B-59B8-4287-B7E1-7D40EE226C87}">
      <dgm:prSet/>
      <dgm:spPr/>
      <dgm:t>
        <a:bodyPr/>
        <a:lstStyle/>
        <a:p>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dgm:t>
    </dgm:pt>
    <dgm:pt modelId="{91625924-BE32-4595-8F9F-35668AD0BF8C}">
      <dgm:prSet phldrT="[文字]" custT="1"/>
      <dgm:spPr>
        <a:noFill/>
        <a:ln w="57150">
          <a:solidFill>
            <a:schemeClr val="accent2"/>
          </a:solidFill>
        </a:ln>
      </dgm:spPr>
      <dgm:t>
        <a:bodyPr/>
        <a:lstStyle/>
        <a:p>
          <a:r>
            <a:rPr lang="zh-TW" altLang="en-US" sz="2400" b="1" u="sng" dirty="0">
              <a:solidFill>
                <a:srgbClr val="FF0000"/>
              </a:solidFill>
              <a:latin typeface="微軟正黑體" panose="020B0604030504040204" pitchFamily="34" charset="-120"/>
              <a:ea typeface="微軟正黑體" panose="020B0604030504040204" pitchFamily="34" charset="-120"/>
            </a:rPr>
            <a:t>民間企業</a:t>
          </a:r>
          <a:br>
            <a:rPr lang="en-US" altLang="zh-TW" sz="1200" dirty="0">
              <a:solidFill>
                <a:schemeClr val="accent2">
                  <a:lumMod val="50000"/>
                </a:schemeClr>
              </a:solidFill>
              <a:latin typeface="微軟正黑體" panose="020B0604030504040204" pitchFamily="34" charset="-120"/>
              <a:ea typeface="微軟正黑體" panose="020B0604030504040204" pitchFamily="34" charset="-120"/>
            </a:rPr>
          </a:br>
          <a:r>
            <a:rPr lang="zh-TW" altLang="en-US" sz="2000" dirty="0">
              <a:solidFill>
                <a:schemeClr val="accent2">
                  <a:lumMod val="50000"/>
                </a:schemeClr>
              </a:solidFill>
              <a:latin typeface="微軟正黑體" panose="020B0604030504040204" pitchFamily="34" charset="-120"/>
              <a:ea typeface="微軟正黑體" panose="020B0604030504040204" pitchFamily="34" charset="-120"/>
            </a:rPr>
            <a:t>建構學習型企業</a:t>
          </a:r>
        </a:p>
      </dgm:t>
    </dgm:pt>
    <dgm:pt modelId="{80B1C1A1-8EA0-4E83-86BC-30E95D68E502}" type="parTrans" cxnId="{1CB11131-AFDD-4251-AF7C-E7A3B6D0000E}">
      <dgm:prSet/>
      <dgm:spPr/>
      <dgm:t>
        <a:bodyPr/>
        <a:lstStyle/>
        <a:p>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dgm:t>
    </dgm:pt>
    <dgm:pt modelId="{BB570DCD-6B23-41FF-A547-C6C2DE6C8228}" type="sibTrans" cxnId="{1CB11131-AFDD-4251-AF7C-E7A3B6D0000E}">
      <dgm:prSet/>
      <dgm:spPr/>
      <dgm:t>
        <a:bodyPr/>
        <a:lstStyle/>
        <a:p>
          <a:endParaRPr lang="zh-TW" altLang="en-US">
            <a:solidFill>
              <a:schemeClr val="accent2">
                <a:lumMod val="50000"/>
              </a:schemeClr>
            </a:solidFill>
            <a:latin typeface="微軟正黑體" panose="020B0604030504040204" pitchFamily="34" charset="-120"/>
            <a:ea typeface="微軟正黑體" panose="020B0604030504040204" pitchFamily="34" charset="-120"/>
          </a:endParaRPr>
        </a:p>
      </dgm:t>
    </dgm:pt>
    <dgm:pt modelId="{29045109-9E46-48A4-9244-C8E3030E465A}" type="pres">
      <dgm:prSet presAssocID="{E49DF4D5-8461-464E-A0BF-47148E8D494D}" presName="Name0" presStyleCnt="0">
        <dgm:presLayoutVars>
          <dgm:dir/>
          <dgm:resizeHandles val="exact"/>
        </dgm:presLayoutVars>
      </dgm:prSet>
      <dgm:spPr/>
    </dgm:pt>
    <dgm:pt modelId="{258B14B4-F90B-430B-A14F-C0AC679D2448}" type="pres">
      <dgm:prSet presAssocID="{E49DF4D5-8461-464E-A0BF-47148E8D494D}" presName="cycle" presStyleCnt="0"/>
      <dgm:spPr/>
    </dgm:pt>
    <dgm:pt modelId="{78D92515-7BE0-4715-B244-FC2EB6ED7A20}" type="pres">
      <dgm:prSet presAssocID="{9FCB2EF7-01FB-4169-AF80-7C62B059C0C3}" presName="nodeFirstNode" presStyleLbl="node1" presStyleIdx="0" presStyleCnt="3" custScaleX="187877" custScaleY="119176" custRadScaleRad="97864" custRadScaleInc="-2416">
        <dgm:presLayoutVars>
          <dgm:bulletEnabled val="1"/>
        </dgm:presLayoutVars>
      </dgm:prSet>
      <dgm:spPr/>
    </dgm:pt>
    <dgm:pt modelId="{92AB76F8-17D0-4E8C-AE64-F0A222B0C417}" type="pres">
      <dgm:prSet presAssocID="{EC05BF6A-CACD-4506-AADD-B07D5EED8479}" presName="sibTransFirstNode" presStyleLbl="bgShp" presStyleIdx="0" presStyleCnt="1" custLinFactNeighborX="-2441" custLinFactNeighborY="-1360"/>
      <dgm:spPr/>
    </dgm:pt>
    <dgm:pt modelId="{90D1928D-689D-4B67-AA40-0A17A32F55D5}" type="pres">
      <dgm:prSet presAssocID="{3246431A-F43B-4EF0-92EB-B2C116ACBFC0}" presName="nodeFollowingNodes" presStyleLbl="node1" presStyleIdx="1" presStyleCnt="3" custScaleX="131479" custScaleY="117961" custRadScaleRad="151213" custRadScaleInc="-10718">
        <dgm:presLayoutVars>
          <dgm:bulletEnabled val="1"/>
        </dgm:presLayoutVars>
      </dgm:prSet>
      <dgm:spPr/>
    </dgm:pt>
    <dgm:pt modelId="{82DBC3C6-3844-4CF4-88DE-87D1F51107B3}" type="pres">
      <dgm:prSet presAssocID="{91625924-BE32-4595-8F9F-35668AD0BF8C}" presName="nodeFollowingNodes" presStyleLbl="node1" presStyleIdx="2" presStyleCnt="3" custRadScaleRad="148713" custRadScaleInc="11549">
        <dgm:presLayoutVars>
          <dgm:bulletEnabled val="1"/>
        </dgm:presLayoutVars>
      </dgm:prSet>
      <dgm:spPr/>
    </dgm:pt>
  </dgm:ptLst>
  <dgm:cxnLst>
    <dgm:cxn modelId="{1CB11131-AFDD-4251-AF7C-E7A3B6D0000E}" srcId="{E49DF4D5-8461-464E-A0BF-47148E8D494D}" destId="{91625924-BE32-4595-8F9F-35668AD0BF8C}" srcOrd="2" destOrd="0" parTransId="{80B1C1A1-8EA0-4E83-86BC-30E95D68E502}" sibTransId="{BB570DCD-6B23-41FF-A547-C6C2DE6C8228}"/>
    <dgm:cxn modelId="{3CDFAD4A-AD57-4B7F-8832-8927605B9420}" type="presOf" srcId="{EC05BF6A-CACD-4506-AADD-B07D5EED8479}" destId="{92AB76F8-17D0-4E8C-AE64-F0A222B0C417}" srcOrd="0" destOrd="0" presId="urn:microsoft.com/office/officeart/2005/8/layout/cycle3"/>
    <dgm:cxn modelId="{E0837970-AB35-487E-8059-3A3A40A40B8E}" type="presOf" srcId="{E49DF4D5-8461-464E-A0BF-47148E8D494D}" destId="{29045109-9E46-48A4-9244-C8E3030E465A}" srcOrd="0" destOrd="0" presId="urn:microsoft.com/office/officeart/2005/8/layout/cycle3"/>
    <dgm:cxn modelId="{B03E227B-59B8-4287-B7E1-7D40EE226C87}" srcId="{E49DF4D5-8461-464E-A0BF-47148E8D494D}" destId="{3246431A-F43B-4EF0-92EB-B2C116ACBFC0}" srcOrd="1" destOrd="0" parTransId="{0F1BA536-9E58-49CF-B2AD-D5F7A78807F0}" sibTransId="{E39E1CBE-0323-4C90-8625-25E88749BF1F}"/>
    <dgm:cxn modelId="{FA302ED9-B10E-4717-B540-7F8E72279A12}" type="presOf" srcId="{91625924-BE32-4595-8F9F-35668AD0BF8C}" destId="{82DBC3C6-3844-4CF4-88DE-87D1F51107B3}" srcOrd="0" destOrd="0" presId="urn:microsoft.com/office/officeart/2005/8/layout/cycle3"/>
    <dgm:cxn modelId="{4E6E2FDA-279E-47D8-A828-F4F547BDDA42}" type="presOf" srcId="{3246431A-F43B-4EF0-92EB-B2C116ACBFC0}" destId="{90D1928D-689D-4B67-AA40-0A17A32F55D5}" srcOrd="0" destOrd="0" presId="urn:microsoft.com/office/officeart/2005/8/layout/cycle3"/>
    <dgm:cxn modelId="{906F9DE8-F7D7-4AD7-A598-19C0A5B2C6AC}" type="presOf" srcId="{9FCB2EF7-01FB-4169-AF80-7C62B059C0C3}" destId="{78D92515-7BE0-4715-B244-FC2EB6ED7A20}" srcOrd="0" destOrd="0" presId="urn:microsoft.com/office/officeart/2005/8/layout/cycle3"/>
    <dgm:cxn modelId="{8C7709EC-A495-4FBB-8520-4204F4422BE3}" srcId="{E49DF4D5-8461-464E-A0BF-47148E8D494D}" destId="{9FCB2EF7-01FB-4169-AF80-7C62B059C0C3}" srcOrd="0" destOrd="0" parTransId="{0DF8C5C5-08B9-428C-9BED-C876D1B2255A}" sibTransId="{EC05BF6A-CACD-4506-AADD-B07D5EED8479}"/>
    <dgm:cxn modelId="{45ED68F3-4D21-40DE-BD9D-BEF9E63A2EF8}" type="presParOf" srcId="{29045109-9E46-48A4-9244-C8E3030E465A}" destId="{258B14B4-F90B-430B-A14F-C0AC679D2448}" srcOrd="0" destOrd="0" presId="urn:microsoft.com/office/officeart/2005/8/layout/cycle3"/>
    <dgm:cxn modelId="{EF017E25-5818-458F-B324-A532D1B14CA4}" type="presParOf" srcId="{258B14B4-F90B-430B-A14F-C0AC679D2448}" destId="{78D92515-7BE0-4715-B244-FC2EB6ED7A20}" srcOrd="0" destOrd="0" presId="urn:microsoft.com/office/officeart/2005/8/layout/cycle3"/>
    <dgm:cxn modelId="{6E6D43C6-5A40-468B-898E-DDAEF57CA804}" type="presParOf" srcId="{258B14B4-F90B-430B-A14F-C0AC679D2448}" destId="{92AB76F8-17D0-4E8C-AE64-F0A222B0C417}" srcOrd="1" destOrd="0" presId="urn:microsoft.com/office/officeart/2005/8/layout/cycle3"/>
    <dgm:cxn modelId="{7BE32E4B-C825-43C1-94DE-5BA2DCB2E8E9}" type="presParOf" srcId="{258B14B4-F90B-430B-A14F-C0AC679D2448}" destId="{90D1928D-689D-4B67-AA40-0A17A32F55D5}" srcOrd="2" destOrd="0" presId="urn:microsoft.com/office/officeart/2005/8/layout/cycle3"/>
    <dgm:cxn modelId="{B1F08C42-DE21-48DA-A5A7-31BACDD232B6}" type="presParOf" srcId="{258B14B4-F90B-430B-A14F-C0AC679D2448}" destId="{82DBC3C6-3844-4CF4-88DE-87D1F51107B3}"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B76F8-17D0-4E8C-AE64-F0A222B0C417}">
      <dsp:nvSpPr>
        <dsp:cNvPr id="0" name=""/>
        <dsp:cNvSpPr/>
      </dsp:nvSpPr>
      <dsp:spPr>
        <a:xfrm>
          <a:off x="700031" y="-1783259"/>
          <a:ext cx="4647190" cy="4647190"/>
        </a:xfrm>
        <a:prstGeom prst="circularArrow">
          <a:avLst>
            <a:gd name="adj1" fmla="val 3973"/>
            <a:gd name="adj2" fmla="val 228675"/>
            <a:gd name="adj3" fmla="val 10227550"/>
            <a:gd name="adj4" fmla="val -1375099"/>
            <a:gd name="adj5" fmla="val 4126"/>
          </a:avLst>
        </a:prstGeom>
        <a:noFill/>
        <a:ln>
          <a:noFill/>
        </a:ln>
        <a:effectLst/>
      </dsp:spPr>
      <dsp:style>
        <a:lnRef idx="0">
          <a:scrgbClr r="0" g="0" b="0"/>
        </a:lnRef>
        <a:fillRef idx="1">
          <a:scrgbClr r="0" g="0" b="0"/>
        </a:fillRef>
        <a:effectRef idx="0">
          <a:scrgbClr r="0" g="0" b="0"/>
        </a:effectRef>
        <a:fontRef idx="minor"/>
      </dsp:style>
    </dsp:sp>
    <dsp:sp modelId="{78D92515-7BE0-4715-B244-FC2EB6ED7A20}">
      <dsp:nvSpPr>
        <dsp:cNvPr id="0" name=""/>
        <dsp:cNvSpPr/>
      </dsp:nvSpPr>
      <dsp:spPr>
        <a:xfrm>
          <a:off x="1001644" y="-73743"/>
          <a:ext cx="4270839" cy="1354560"/>
        </a:xfrm>
        <a:prstGeom prst="roundRect">
          <a:avLst/>
        </a:prstGeom>
        <a:no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u="sng" kern="1200" dirty="0">
              <a:solidFill>
                <a:srgbClr val="FF0000"/>
              </a:solidFill>
              <a:latin typeface="微軟正黑體" panose="020B0604030504040204" pitchFamily="34" charset="-120"/>
              <a:ea typeface="微軟正黑體" panose="020B0604030504040204" pitchFamily="34" charset="-120"/>
            </a:rPr>
            <a:t>政府角色</a:t>
          </a:r>
          <a:r>
            <a:rPr lang="zh-TW" altLang="en-US" sz="2400" b="1" u="none" kern="1200" dirty="0">
              <a:solidFill>
                <a:srgbClr val="FF0000"/>
              </a:solidFill>
              <a:latin typeface="微軟正黑體" panose="020B0604030504040204" pitchFamily="34" charset="-120"/>
              <a:ea typeface="微軟正黑體" panose="020B0604030504040204" pitchFamily="34" charset="-120"/>
            </a:rPr>
            <a:t>  </a:t>
          </a:r>
          <a:r>
            <a:rPr lang="zh-TW" altLang="en-US" sz="2400" b="1" u="sng" kern="1200" dirty="0">
              <a:solidFill>
                <a:srgbClr val="FF0000"/>
              </a:solidFill>
              <a:latin typeface="微軟正黑體" panose="020B0604030504040204" pitchFamily="34" charset="-120"/>
              <a:ea typeface="微軟正黑體" panose="020B0604030504040204" pitchFamily="34" charset="-120"/>
            </a:rPr>
            <a:t> </a:t>
          </a:r>
          <a:br>
            <a:rPr lang="en-US" altLang="zh-TW" sz="1200" kern="1200" dirty="0">
              <a:solidFill>
                <a:schemeClr val="accent2">
                  <a:lumMod val="50000"/>
                </a:schemeClr>
              </a:solidFill>
              <a:latin typeface="微軟正黑體" panose="020B0604030504040204" pitchFamily="34" charset="-120"/>
              <a:ea typeface="微軟正黑體" panose="020B0604030504040204" pitchFamily="34" charset="-120"/>
            </a:rPr>
          </a:br>
          <a:r>
            <a:rPr lang="zh-TW" altLang="en-US" sz="2000" kern="1200" dirty="0">
              <a:solidFill>
                <a:schemeClr val="accent2">
                  <a:lumMod val="50000"/>
                </a:schemeClr>
              </a:solidFill>
              <a:latin typeface="微軟正黑體" panose="020B0604030504040204" pitchFamily="34" charset="-120"/>
              <a:ea typeface="微軟正黑體" panose="020B0604030504040204" pitchFamily="34" charset="-120"/>
            </a:rPr>
            <a:t>擬定政策，塑造一個讓民間企業與家庭個人願意終身學習的大環境</a:t>
          </a:r>
        </a:p>
      </dsp:txBody>
      <dsp:txXfrm>
        <a:off x="1067768" y="-7619"/>
        <a:ext cx="4138591" cy="1222312"/>
      </dsp:txXfrm>
    </dsp:sp>
    <dsp:sp modelId="{90D1928D-689D-4B67-AA40-0A17A32F55D5}">
      <dsp:nvSpPr>
        <dsp:cNvPr id="0" name=""/>
        <dsp:cNvSpPr/>
      </dsp:nvSpPr>
      <dsp:spPr>
        <a:xfrm>
          <a:off x="3708833" y="2032116"/>
          <a:ext cx="2988793" cy="1340750"/>
        </a:xfrm>
        <a:prstGeom prst="roundRect">
          <a:avLst/>
        </a:prstGeom>
        <a:no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zh-TW" altLang="en-US" sz="2400" b="1" u="sng" kern="1200" dirty="0">
              <a:solidFill>
                <a:srgbClr val="FF0000"/>
              </a:solidFill>
              <a:latin typeface="微軟正黑體" panose="020B0604030504040204" pitchFamily="34" charset="-120"/>
              <a:ea typeface="微軟正黑體" panose="020B0604030504040204" pitchFamily="34" charset="-120"/>
            </a:rPr>
            <a:t>家庭與個人</a:t>
          </a:r>
          <a:br>
            <a:rPr lang="en-US" altLang="zh-TW" sz="1200" kern="1200" dirty="0">
              <a:solidFill>
                <a:schemeClr val="accent2">
                  <a:lumMod val="50000"/>
                </a:schemeClr>
              </a:solidFill>
              <a:latin typeface="微軟正黑體" panose="020B0604030504040204" pitchFamily="34" charset="-120"/>
              <a:ea typeface="微軟正黑體" panose="020B0604030504040204" pitchFamily="34" charset="-120"/>
            </a:rPr>
          </a:br>
          <a:r>
            <a:rPr lang="zh-TW" altLang="en-US" sz="2000" kern="1200" dirty="0">
              <a:solidFill>
                <a:schemeClr val="accent2">
                  <a:lumMod val="50000"/>
                </a:schemeClr>
              </a:solidFill>
              <a:latin typeface="微軟正黑體" panose="020B0604030504040204" pitchFamily="34" charset="-120"/>
              <a:ea typeface="微軟正黑體" panose="020B0604030504040204" pitchFamily="34" charset="-120"/>
            </a:rPr>
            <a:t>終身學習變成一種習慣、生活中的一部分</a:t>
          </a:r>
        </a:p>
      </dsp:txBody>
      <dsp:txXfrm>
        <a:off x="3774283" y="2097566"/>
        <a:ext cx="2857893" cy="1209850"/>
      </dsp:txXfrm>
    </dsp:sp>
    <dsp:sp modelId="{82DBC3C6-3844-4CF4-88DE-87D1F51107B3}">
      <dsp:nvSpPr>
        <dsp:cNvPr id="0" name=""/>
        <dsp:cNvSpPr/>
      </dsp:nvSpPr>
      <dsp:spPr>
        <a:xfrm>
          <a:off x="63627" y="2132775"/>
          <a:ext cx="2273210" cy="1136605"/>
        </a:xfrm>
        <a:prstGeom prst="roundRect">
          <a:avLst/>
        </a:prstGeom>
        <a:no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TW" altLang="en-US" sz="2400" b="1" u="sng" kern="1200" dirty="0">
              <a:solidFill>
                <a:srgbClr val="FF0000"/>
              </a:solidFill>
              <a:latin typeface="微軟正黑體" panose="020B0604030504040204" pitchFamily="34" charset="-120"/>
              <a:ea typeface="微軟正黑體" panose="020B0604030504040204" pitchFamily="34" charset="-120"/>
            </a:rPr>
            <a:t>民間企業</a:t>
          </a:r>
          <a:br>
            <a:rPr lang="en-US" altLang="zh-TW" sz="1200" kern="1200" dirty="0">
              <a:solidFill>
                <a:schemeClr val="accent2">
                  <a:lumMod val="50000"/>
                </a:schemeClr>
              </a:solidFill>
              <a:latin typeface="微軟正黑體" panose="020B0604030504040204" pitchFamily="34" charset="-120"/>
              <a:ea typeface="微軟正黑體" panose="020B0604030504040204" pitchFamily="34" charset="-120"/>
            </a:rPr>
          </a:br>
          <a:r>
            <a:rPr lang="zh-TW" altLang="en-US" sz="2000" kern="1200" dirty="0">
              <a:solidFill>
                <a:schemeClr val="accent2">
                  <a:lumMod val="50000"/>
                </a:schemeClr>
              </a:solidFill>
              <a:latin typeface="微軟正黑體" panose="020B0604030504040204" pitchFamily="34" charset="-120"/>
              <a:ea typeface="微軟正黑體" panose="020B0604030504040204" pitchFamily="34" charset="-120"/>
            </a:rPr>
            <a:t>建構學習型企業</a:t>
          </a:r>
        </a:p>
      </dsp:txBody>
      <dsp:txXfrm>
        <a:off x="119111" y="2188259"/>
        <a:ext cx="2162242" cy="102563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32B03B-3D35-4A43-858E-A189E6978A92}"/>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418BB65-FBB3-43B1-865C-B9DC2C7310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E38D468-21CB-4741-BA20-ED5F00245C1F}"/>
              </a:ext>
            </a:extLst>
          </p:cNvPr>
          <p:cNvSpPr>
            <a:spLocks noGrp="1"/>
          </p:cNvSpPr>
          <p:nvPr>
            <p:ph type="dt" sz="half" idx="10"/>
          </p:nvPr>
        </p:nvSpPr>
        <p:spPr/>
        <p:txBody>
          <a:bodyPr/>
          <a:lstStyle/>
          <a:p>
            <a:fld id="{7F17FC1C-51D3-48FB-B70A-BE4AC941762C}" type="datetimeFigureOut">
              <a:rPr lang="zh-TW" altLang="en-US" smtClean="0"/>
              <a:t>2023/11/14</a:t>
            </a:fld>
            <a:endParaRPr lang="zh-TW" altLang="en-US"/>
          </a:p>
        </p:txBody>
      </p:sp>
      <p:sp>
        <p:nvSpPr>
          <p:cNvPr id="5" name="頁尾版面配置區 4">
            <a:extLst>
              <a:ext uri="{FF2B5EF4-FFF2-40B4-BE49-F238E27FC236}">
                <a16:creationId xmlns:a16="http://schemas.microsoft.com/office/drawing/2014/main" id="{DEEE4C58-40F2-4A30-88D3-B311376CC6D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155027E-3D5C-486F-8684-E9850ADE385D}"/>
              </a:ext>
            </a:extLst>
          </p:cNvPr>
          <p:cNvSpPr>
            <a:spLocks noGrp="1"/>
          </p:cNvSpPr>
          <p:nvPr>
            <p:ph type="sldNum" sz="quarter" idx="12"/>
          </p:nvPr>
        </p:nvSpPr>
        <p:spPr/>
        <p:txBody>
          <a:bodyPr/>
          <a:lstStyle/>
          <a:p>
            <a:fld id="{45E45C2A-A909-49F8-B548-598C591F1593}" type="slidenum">
              <a:rPr lang="zh-TW" altLang="en-US" smtClean="0"/>
              <a:t>‹#›</a:t>
            </a:fld>
            <a:endParaRPr lang="zh-TW" altLang="en-US"/>
          </a:p>
        </p:txBody>
      </p:sp>
    </p:spTree>
    <p:extLst>
      <p:ext uri="{BB962C8B-B14F-4D97-AF65-F5344CB8AC3E}">
        <p14:creationId xmlns:p14="http://schemas.microsoft.com/office/powerpoint/2010/main" val="84895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FD5462-87EA-436E-8BEC-826297D6332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BC39166-3EA9-4334-A6BB-6E877680E19A}"/>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D199026-680C-4265-BEC1-C9D97C01A1CD}"/>
              </a:ext>
            </a:extLst>
          </p:cNvPr>
          <p:cNvSpPr>
            <a:spLocks noGrp="1"/>
          </p:cNvSpPr>
          <p:nvPr>
            <p:ph type="dt" sz="half" idx="10"/>
          </p:nvPr>
        </p:nvSpPr>
        <p:spPr/>
        <p:txBody>
          <a:bodyPr/>
          <a:lstStyle/>
          <a:p>
            <a:fld id="{7F17FC1C-51D3-48FB-B70A-BE4AC941762C}" type="datetimeFigureOut">
              <a:rPr lang="zh-TW" altLang="en-US" smtClean="0"/>
              <a:t>2023/11/14</a:t>
            </a:fld>
            <a:endParaRPr lang="zh-TW" altLang="en-US"/>
          </a:p>
        </p:txBody>
      </p:sp>
      <p:sp>
        <p:nvSpPr>
          <p:cNvPr id="5" name="頁尾版面配置區 4">
            <a:extLst>
              <a:ext uri="{FF2B5EF4-FFF2-40B4-BE49-F238E27FC236}">
                <a16:creationId xmlns:a16="http://schemas.microsoft.com/office/drawing/2014/main" id="{023EAD90-0968-4000-A97F-10368124C8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44C7634-7F4B-40AF-8EFF-97690FE100B4}"/>
              </a:ext>
            </a:extLst>
          </p:cNvPr>
          <p:cNvSpPr>
            <a:spLocks noGrp="1"/>
          </p:cNvSpPr>
          <p:nvPr>
            <p:ph type="sldNum" sz="quarter" idx="12"/>
          </p:nvPr>
        </p:nvSpPr>
        <p:spPr/>
        <p:txBody>
          <a:bodyPr/>
          <a:lstStyle/>
          <a:p>
            <a:fld id="{45E45C2A-A909-49F8-B548-598C591F1593}" type="slidenum">
              <a:rPr lang="zh-TW" altLang="en-US" smtClean="0"/>
              <a:t>‹#›</a:t>
            </a:fld>
            <a:endParaRPr lang="zh-TW" altLang="en-US"/>
          </a:p>
        </p:txBody>
      </p:sp>
    </p:spTree>
    <p:extLst>
      <p:ext uri="{BB962C8B-B14F-4D97-AF65-F5344CB8AC3E}">
        <p14:creationId xmlns:p14="http://schemas.microsoft.com/office/powerpoint/2010/main" val="414766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F4986D0-E79E-44BC-8FB5-77428C611878}"/>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576FA222-ABF9-4842-A1F5-9FBF9021DDEA}"/>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859142F-5A52-4F64-9C55-69C6061D7301}"/>
              </a:ext>
            </a:extLst>
          </p:cNvPr>
          <p:cNvSpPr>
            <a:spLocks noGrp="1"/>
          </p:cNvSpPr>
          <p:nvPr>
            <p:ph type="dt" sz="half" idx="10"/>
          </p:nvPr>
        </p:nvSpPr>
        <p:spPr/>
        <p:txBody>
          <a:bodyPr/>
          <a:lstStyle/>
          <a:p>
            <a:fld id="{7F17FC1C-51D3-48FB-B70A-BE4AC941762C}" type="datetimeFigureOut">
              <a:rPr lang="zh-TW" altLang="en-US" smtClean="0"/>
              <a:t>2023/11/14</a:t>
            </a:fld>
            <a:endParaRPr lang="zh-TW" altLang="en-US"/>
          </a:p>
        </p:txBody>
      </p:sp>
      <p:sp>
        <p:nvSpPr>
          <p:cNvPr id="5" name="頁尾版面配置區 4">
            <a:extLst>
              <a:ext uri="{FF2B5EF4-FFF2-40B4-BE49-F238E27FC236}">
                <a16:creationId xmlns:a16="http://schemas.microsoft.com/office/drawing/2014/main" id="{0B41FC1C-D1D4-4ED6-9C30-03CDE78216D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3C3E722-1438-46B2-B763-4BE02188BDE1}"/>
              </a:ext>
            </a:extLst>
          </p:cNvPr>
          <p:cNvSpPr>
            <a:spLocks noGrp="1"/>
          </p:cNvSpPr>
          <p:nvPr>
            <p:ph type="sldNum" sz="quarter" idx="12"/>
          </p:nvPr>
        </p:nvSpPr>
        <p:spPr/>
        <p:txBody>
          <a:bodyPr/>
          <a:lstStyle/>
          <a:p>
            <a:fld id="{45E45C2A-A909-49F8-B548-598C591F1593}" type="slidenum">
              <a:rPr lang="zh-TW" altLang="en-US" smtClean="0"/>
              <a:t>‹#›</a:t>
            </a:fld>
            <a:endParaRPr lang="zh-TW" altLang="en-US"/>
          </a:p>
        </p:txBody>
      </p:sp>
    </p:spTree>
    <p:extLst>
      <p:ext uri="{BB962C8B-B14F-4D97-AF65-F5344CB8AC3E}">
        <p14:creationId xmlns:p14="http://schemas.microsoft.com/office/powerpoint/2010/main" val="320687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5A853F-5E92-4059-A0CC-55236C60BB2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6D5C8CF-CB0E-49E8-8CBC-BF032687AFD6}"/>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A68C30A-13D6-4E6E-8802-7FB914CE86CF}"/>
              </a:ext>
            </a:extLst>
          </p:cNvPr>
          <p:cNvSpPr>
            <a:spLocks noGrp="1"/>
          </p:cNvSpPr>
          <p:nvPr>
            <p:ph type="dt" sz="half" idx="10"/>
          </p:nvPr>
        </p:nvSpPr>
        <p:spPr/>
        <p:txBody>
          <a:bodyPr/>
          <a:lstStyle/>
          <a:p>
            <a:fld id="{7F17FC1C-51D3-48FB-B70A-BE4AC941762C}" type="datetimeFigureOut">
              <a:rPr lang="zh-TW" altLang="en-US" smtClean="0"/>
              <a:t>2023/11/14</a:t>
            </a:fld>
            <a:endParaRPr lang="zh-TW" altLang="en-US"/>
          </a:p>
        </p:txBody>
      </p:sp>
      <p:sp>
        <p:nvSpPr>
          <p:cNvPr id="5" name="頁尾版面配置區 4">
            <a:extLst>
              <a:ext uri="{FF2B5EF4-FFF2-40B4-BE49-F238E27FC236}">
                <a16:creationId xmlns:a16="http://schemas.microsoft.com/office/drawing/2014/main" id="{21A2B9AE-D9DD-41E8-B81D-F37A4502F1D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9BABCE0-6C93-40E2-BE04-7A27C214D4FE}"/>
              </a:ext>
            </a:extLst>
          </p:cNvPr>
          <p:cNvSpPr>
            <a:spLocks noGrp="1"/>
          </p:cNvSpPr>
          <p:nvPr>
            <p:ph type="sldNum" sz="quarter" idx="12"/>
          </p:nvPr>
        </p:nvSpPr>
        <p:spPr/>
        <p:txBody>
          <a:bodyPr/>
          <a:lstStyle/>
          <a:p>
            <a:fld id="{45E45C2A-A909-49F8-B548-598C591F1593}" type="slidenum">
              <a:rPr lang="zh-TW" altLang="en-US" smtClean="0"/>
              <a:t>‹#›</a:t>
            </a:fld>
            <a:endParaRPr lang="zh-TW" altLang="en-US"/>
          </a:p>
        </p:txBody>
      </p:sp>
    </p:spTree>
    <p:extLst>
      <p:ext uri="{BB962C8B-B14F-4D97-AF65-F5344CB8AC3E}">
        <p14:creationId xmlns:p14="http://schemas.microsoft.com/office/powerpoint/2010/main" val="148360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694608-0D34-44C5-B89C-D4C91C9FE56A}"/>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0B953746-368E-49DA-8D27-887BCE19C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55141548-8E05-4BA5-8CC4-8CD760C701F1}"/>
              </a:ext>
            </a:extLst>
          </p:cNvPr>
          <p:cNvSpPr>
            <a:spLocks noGrp="1"/>
          </p:cNvSpPr>
          <p:nvPr>
            <p:ph type="dt" sz="half" idx="10"/>
          </p:nvPr>
        </p:nvSpPr>
        <p:spPr/>
        <p:txBody>
          <a:bodyPr/>
          <a:lstStyle/>
          <a:p>
            <a:fld id="{7F17FC1C-51D3-48FB-B70A-BE4AC941762C}" type="datetimeFigureOut">
              <a:rPr lang="zh-TW" altLang="en-US" smtClean="0"/>
              <a:t>2023/11/14</a:t>
            </a:fld>
            <a:endParaRPr lang="zh-TW" altLang="en-US"/>
          </a:p>
        </p:txBody>
      </p:sp>
      <p:sp>
        <p:nvSpPr>
          <p:cNvPr id="5" name="頁尾版面配置區 4">
            <a:extLst>
              <a:ext uri="{FF2B5EF4-FFF2-40B4-BE49-F238E27FC236}">
                <a16:creationId xmlns:a16="http://schemas.microsoft.com/office/drawing/2014/main" id="{14DAFF02-C000-457A-9184-768CEBDB2A9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24E2523-01D4-4A57-804B-263A08C548C7}"/>
              </a:ext>
            </a:extLst>
          </p:cNvPr>
          <p:cNvSpPr>
            <a:spLocks noGrp="1"/>
          </p:cNvSpPr>
          <p:nvPr>
            <p:ph type="sldNum" sz="quarter" idx="12"/>
          </p:nvPr>
        </p:nvSpPr>
        <p:spPr/>
        <p:txBody>
          <a:bodyPr/>
          <a:lstStyle/>
          <a:p>
            <a:fld id="{45E45C2A-A909-49F8-B548-598C591F1593}" type="slidenum">
              <a:rPr lang="zh-TW" altLang="en-US" smtClean="0"/>
              <a:t>‹#›</a:t>
            </a:fld>
            <a:endParaRPr lang="zh-TW" altLang="en-US"/>
          </a:p>
        </p:txBody>
      </p:sp>
    </p:spTree>
    <p:extLst>
      <p:ext uri="{BB962C8B-B14F-4D97-AF65-F5344CB8AC3E}">
        <p14:creationId xmlns:p14="http://schemas.microsoft.com/office/powerpoint/2010/main" val="18128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A35BF9-D120-495D-89DD-08BF9F81035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CE351AA-5CEE-4A4D-8F34-C1D5464051BB}"/>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88E6FCCD-1E28-4E51-B070-B658CE0C5C35}"/>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F9E8AB1-E20B-44B4-B51B-2572A111E242}"/>
              </a:ext>
            </a:extLst>
          </p:cNvPr>
          <p:cNvSpPr>
            <a:spLocks noGrp="1"/>
          </p:cNvSpPr>
          <p:nvPr>
            <p:ph type="dt" sz="half" idx="10"/>
          </p:nvPr>
        </p:nvSpPr>
        <p:spPr/>
        <p:txBody>
          <a:bodyPr/>
          <a:lstStyle/>
          <a:p>
            <a:fld id="{7F17FC1C-51D3-48FB-B70A-BE4AC941762C}" type="datetimeFigureOut">
              <a:rPr lang="zh-TW" altLang="en-US" smtClean="0"/>
              <a:t>2023/11/14</a:t>
            </a:fld>
            <a:endParaRPr lang="zh-TW" altLang="en-US"/>
          </a:p>
        </p:txBody>
      </p:sp>
      <p:sp>
        <p:nvSpPr>
          <p:cNvPr id="6" name="頁尾版面配置區 5">
            <a:extLst>
              <a:ext uri="{FF2B5EF4-FFF2-40B4-BE49-F238E27FC236}">
                <a16:creationId xmlns:a16="http://schemas.microsoft.com/office/drawing/2014/main" id="{7D93D87A-5143-4E70-9EB1-88ACC499DCB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D2C1C85-996D-4B0A-85F3-0A814A512CFF}"/>
              </a:ext>
            </a:extLst>
          </p:cNvPr>
          <p:cNvSpPr>
            <a:spLocks noGrp="1"/>
          </p:cNvSpPr>
          <p:nvPr>
            <p:ph type="sldNum" sz="quarter" idx="12"/>
          </p:nvPr>
        </p:nvSpPr>
        <p:spPr/>
        <p:txBody>
          <a:bodyPr/>
          <a:lstStyle/>
          <a:p>
            <a:fld id="{45E45C2A-A909-49F8-B548-598C591F1593}" type="slidenum">
              <a:rPr lang="zh-TW" altLang="en-US" smtClean="0"/>
              <a:t>‹#›</a:t>
            </a:fld>
            <a:endParaRPr lang="zh-TW" altLang="en-US"/>
          </a:p>
        </p:txBody>
      </p:sp>
    </p:spTree>
    <p:extLst>
      <p:ext uri="{BB962C8B-B14F-4D97-AF65-F5344CB8AC3E}">
        <p14:creationId xmlns:p14="http://schemas.microsoft.com/office/powerpoint/2010/main" val="159194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C1436C-8592-439A-8C0C-8CB0EB1887C7}"/>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A72A5B3-75E3-4B20-AAC9-F041A8B75D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60912AF6-0108-4E4B-A77A-0032AB897C12}"/>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EC60C2D5-B888-40C9-AA12-13554CED56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00170155-C67C-41A9-9650-DE232EA9A722}"/>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DF37C6C-FD8F-47FB-BD9B-5B2A0E0F1757}"/>
              </a:ext>
            </a:extLst>
          </p:cNvPr>
          <p:cNvSpPr>
            <a:spLocks noGrp="1"/>
          </p:cNvSpPr>
          <p:nvPr>
            <p:ph type="dt" sz="half" idx="10"/>
          </p:nvPr>
        </p:nvSpPr>
        <p:spPr/>
        <p:txBody>
          <a:bodyPr/>
          <a:lstStyle/>
          <a:p>
            <a:fld id="{7F17FC1C-51D3-48FB-B70A-BE4AC941762C}" type="datetimeFigureOut">
              <a:rPr lang="zh-TW" altLang="en-US" smtClean="0"/>
              <a:t>2023/11/14</a:t>
            </a:fld>
            <a:endParaRPr lang="zh-TW" altLang="en-US"/>
          </a:p>
        </p:txBody>
      </p:sp>
      <p:sp>
        <p:nvSpPr>
          <p:cNvPr id="8" name="頁尾版面配置區 7">
            <a:extLst>
              <a:ext uri="{FF2B5EF4-FFF2-40B4-BE49-F238E27FC236}">
                <a16:creationId xmlns:a16="http://schemas.microsoft.com/office/drawing/2014/main" id="{CFE5C52E-2708-4EF2-B389-F61CA08CDBE3}"/>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42483F2D-D608-4987-9EC6-D8620FBDD621}"/>
              </a:ext>
            </a:extLst>
          </p:cNvPr>
          <p:cNvSpPr>
            <a:spLocks noGrp="1"/>
          </p:cNvSpPr>
          <p:nvPr>
            <p:ph type="sldNum" sz="quarter" idx="12"/>
          </p:nvPr>
        </p:nvSpPr>
        <p:spPr/>
        <p:txBody>
          <a:bodyPr/>
          <a:lstStyle/>
          <a:p>
            <a:fld id="{45E45C2A-A909-49F8-B548-598C591F1593}" type="slidenum">
              <a:rPr lang="zh-TW" altLang="en-US" smtClean="0"/>
              <a:t>‹#›</a:t>
            </a:fld>
            <a:endParaRPr lang="zh-TW" altLang="en-US"/>
          </a:p>
        </p:txBody>
      </p:sp>
    </p:spTree>
    <p:extLst>
      <p:ext uri="{BB962C8B-B14F-4D97-AF65-F5344CB8AC3E}">
        <p14:creationId xmlns:p14="http://schemas.microsoft.com/office/powerpoint/2010/main" val="102090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03B8CF-B19B-4709-9341-14516B66977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1C7B0277-198B-4485-A47E-48F974F49FC1}"/>
              </a:ext>
            </a:extLst>
          </p:cNvPr>
          <p:cNvSpPr>
            <a:spLocks noGrp="1"/>
          </p:cNvSpPr>
          <p:nvPr>
            <p:ph type="dt" sz="half" idx="10"/>
          </p:nvPr>
        </p:nvSpPr>
        <p:spPr/>
        <p:txBody>
          <a:bodyPr/>
          <a:lstStyle/>
          <a:p>
            <a:fld id="{7F17FC1C-51D3-48FB-B70A-BE4AC941762C}" type="datetimeFigureOut">
              <a:rPr lang="zh-TW" altLang="en-US" smtClean="0"/>
              <a:t>2023/11/14</a:t>
            </a:fld>
            <a:endParaRPr lang="zh-TW" altLang="en-US"/>
          </a:p>
        </p:txBody>
      </p:sp>
      <p:sp>
        <p:nvSpPr>
          <p:cNvPr id="4" name="頁尾版面配置區 3">
            <a:extLst>
              <a:ext uri="{FF2B5EF4-FFF2-40B4-BE49-F238E27FC236}">
                <a16:creationId xmlns:a16="http://schemas.microsoft.com/office/drawing/2014/main" id="{5E6700F1-CE86-448F-B273-094FF4B01843}"/>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3636F538-7AE1-45BF-8342-CBD13584EC28}"/>
              </a:ext>
            </a:extLst>
          </p:cNvPr>
          <p:cNvSpPr>
            <a:spLocks noGrp="1"/>
          </p:cNvSpPr>
          <p:nvPr>
            <p:ph type="sldNum" sz="quarter" idx="12"/>
          </p:nvPr>
        </p:nvSpPr>
        <p:spPr/>
        <p:txBody>
          <a:bodyPr/>
          <a:lstStyle/>
          <a:p>
            <a:fld id="{45E45C2A-A909-49F8-B548-598C591F1593}" type="slidenum">
              <a:rPr lang="zh-TW" altLang="en-US" smtClean="0"/>
              <a:t>‹#›</a:t>
            </a:fld>
            <a:endParaRPr lang="zh-TW" altLang="en-US"/>
          </a:p>
        </p:txBody>
      </p:sp>
    </p:spTree>
    <p:extLst>
      <p:ext uri="{BB962C8B-B14F-4D97-AF65-F5344CB8AC3E}">
        <p14:creationId xmlns:p14="http://schemas.microsoft.com/office/powerpoint/2010/main" val="228229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B0F9159-FB36-47BD-8182-92F7F5538906}"/>
              </a:ext>
            </a:extLst>
          </p:cNvPr>
          <p:cNvSpPr>
            <a:spLocks noGrp="1"/>
          </p:cNvSpPr>
          <p:nvPr>
            <p:ph type="dt" sz="half" idx="10"/>
          </p:nvPr>
        </p:nvSpPr>
        <p:spPr/>
        <p:txBody>
          <a:bodyPr/>
          <a:lstStyle/>
          <a:p>
            <a:fld id="{7F17FC1C-51D3-48FB-B70A-BE4AC941762C}" type="datetimeFigureOut">
              <a:rPr lang="zh-TW" altLang="en-US" smtClean="0"/>
              <a:t>2023/11/14</a:t>
            </a:fld>
            <a:endParaRPr lang="zh-TW" altLang="en-US"/>
          </a:p>
        </p:txBody>
      </p:sp>
      <p:sp>
        <p:nvSpPr>
          <p:cNvPr id="3" name="頁尾版面配置區 2">
            <a:extLst>
              <a:ext uri="{FF2B5EF4-FFF2-40B4-BE49-F238E27FC236}">
                <a16:creationId xmlns:a16="http://schemas.microsoft.com/office/drawing/2014/main" id="{3B76F39E-01BC-416B-94A5-AA60FF67545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4DA7BDC9-DD7A-4B57-921E-50749E1AD51D}"/>
              </a:ext>
            </a:extLst>
          </p:cNvPr>
          <p:cNvSpPr>
            <a:spLocks noGrp="1"/>
          </p:cNvSpPr>
          <p:nvPr>
            <p:ph type="sldNum" sz="quarter" idx="12"/>
          </p:nvPr>
        </p:nvSpPr>
        <p:spPr/>
        <p:txBody>
          <a:bodyPr/>
          <a:lstStyle/>
          <a:p>
            <a:fld id="{45E45C2A-A909-49F8-B548-598C591F1593}" type="slidenum">
              <a:rPr lang="zh-TW" altLang="en-US" smtClean="0"/>
              <a:t>‹#›</a:t>
            </a:fld>
            <a:endParaRPr lang="zh-TW" altLang="en-US"/>
          </a:p>
        </p:txBody>
      </p:sp>
    </p:spTree>
    <p:extLst>
      <p:ext uri="{BB962C8B-B14F-4D97-AF65-F5344CB8AC3E}">
        <p14:creationId xmlns:p14="http://schemas.microsoft.com/office/powerpoint/2010/main" val="194914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EEDBB5-AE0E-457F-B07F-D90810B4297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2C955E36-24F9-4D85-86EA-A3D7E9D09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954A324-3863-44F8-A98E-EDE16DA97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3A829E6D-7EE4-41C2-B406-BEF00FB53862}"/>
              </a:ext>
            </a:extLst>
          </p:cNvPr>
          <p:cNvSpPr>
            <a:spLocks noGrp="1"/>
          </p:cNvSpPr>
          <p:nvPr>
            <p:ph type="dt" sz="half" idx="10"/>
          </p:nvPr>
        </p:nvSpPr>
        <p:spPr/>
        <p:txBody>
          <a:bodyPr/>
          <a:lstStyle/>
          <a:p>
            <a:fld id="{7F17FC1C-51D3-48FB-B70A-BE4AC941762C}" type="datetimeFigureOut">
              <a:rPr lang="zh-TW" altLang="en-US" smtClean="0"/>
              <a:t>2023/11/14</a:t>
            </a:fld>
            <a:endParaRPr lang="zh-TW" altLang="en-US"/>
          </a:p>
        </p:txBody>
      </p:sp>
      <p:sp>
        <p:nvSpPr>
          <p:cNvPr id="6" name="頁尾版面配置區 5">
            <a:extLst>
              <a:ext uri="{FF2B5EF4-FFF2-40B4-BE49-F238E27FC236}">
                <a16:creationId xmlns:a16="http://schemas.microsoft.com/office/drawing/2014/main" id="{39CDC725-4BBD-4025-BF42-CC1E9F06120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97A0670-E69E-47DD-A434-963109555582}"/>
              </a:ext>
            </a:extLst>
          </p:cNvPr>
          <p:cNvSpPr>
            <a:spLocks noGrp="1"/>
          </p:cNvSpPr>
          <p:nvPr>
            <p:ph type="sldNum" sz="quarter" idx="12"/>
          </p:nvPr>
        </p:nvSpPr>
        <p:spPr/>
        <p:txBody>
          <a:bodyPr/>
          <a:lstStyle/>
          <a:p>
            <a:fld id="{45E45C2A-A909-49F8-B548-598C591F1593}" type="slidenum">
              <a:rPr lang="zh-TW" altLang="en-US" smtClean="0"/>
              <a:t>‹#›</a:t>
            </a:fld>
            <a:endParaRPr lang="zh-TW" altLang="en-US"/>
          </a:p>
        </p:txBody>
      </p:sp>
    </p:spTree>
    <p:extLst>
      <p:ext uri="{BB962C8B-B14F-4D97-AF65-F5344CB8AC3E}">
        <p14:creationId xmlns:p14="http://schemas.microsoft.com/office/powerpoint/2010/main" val="24368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E70C14-B67E-4672-8B1C-3C7C6F85279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0B54725-AE77-4CF5-B23D-3D13FE998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9304FC3-DCBE-423C-96D8-065AD1A05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55E960D2-871F-4AD7-A272-98D40528AB3E}"/>
              </a:ext>
            </a:extLst>
          </p:cNvPr>
          <p:cNvSpPr>
            <a:spLocks noGrp="1"/>
          </p:cNvSpPr>
          <p:nvPr>
            <p:ph type="dt" sz="half" idx="10"/>
          </p:nvPr>
        </p:nvSpPr>
        <p:spPr/>
        <p:txBody>
          <a:bodyPr/>
          <a:lstStyle/>
          <a:p>
            <a:fld id="{7F17FC1C-51D3-48FB-B70A-BE4AC941762C}" type="datetimeFigureOut">
              <a:rPr lang="zh-TW" altLang="en-US" smtClean="0"/>
              <a:t>2023/11/14</a:t>
            </a:fld>
            <a:endParaRPr lang="zh-TW" altLang="en-US"/>
          </a:p>
        </p:txBody>
      </p:sp>
      <p:sp>
        <p:nvSpPr>
          <p:cNvPr id="6" name="頁尾版面配置區 5">
            <a:extLst>
              <a:ext uri="{FF2B5EF4-FFF2-40B4-BE49-F238E27FC236}">
                <a16:creationId xmlns:a16="http://schemas.microsoft.com/office/drawing/2014/main" id="{0605518D-8214-4E30-B24D-57DC4E0D44B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9FC6072-1FF2-441F-A617-726BEFE55E90}"/>
              </a:ext>
            </a:extLst>
          </p:cNvPr>
          <p:cNvSpPr>
            <a:spLocks noGrp="1"/>
          </p:cNvSpPr>
          <p:nvPr>
            <p:ph type="sldNum" sz="quarter" idx="12"/>
          </p:nvPr>
        </p:nvSpPr>
        <p:spPr/>
        <p:txBody>
          <a:bodyPr/>
          <a:lstStyle/>
          <a:p>
            <a:fld id="{45E45C2A-A909-49F8-B548-598C591F1593}" type="slidenum">
              <a:rPr lang="zh-TW" altLang="en-US" smtClean="0"/>
              <a:t>‹#›</a:t>
            </a:fld>
            <a:endParaRPr lang="zh-TW" altLang="en-US"/>
          </a:p>
        </p:txBody>
      </p:sp>
    </p:spTree>
    <p:extLst>
      <p:ext uri="{BB962C8B-B14F-4D97-AF65-F5344CB8AC3E}">
        <p14:creationId xmlns:p14="http://schemas.microsoft.com/office/powerpoint/2010/main" val="204728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626048C-7884-4B81-BBD1-D95647C8D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37224C3-20F5-4CFE-BEC6-A854D1F694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0C0B1BF-1B68-4710-9EF1-629C88D67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7FC1C-51D3-48FB-B70A-BE4AC941762C}" type="datetimeFigureOut">
              <a:rPr lang="zh-TW" altLang="en-US" smtClean="0"/>
              <a:t>2023/11/14</a:t>
            </a:fld>
            <a:endParaRPr lang="zh-TW" altLang="en-US"/>
          </a:p>
        </p:txBody>
      </p:sp>
      <p:sp>
        <p:nvSpPr>
          <p:cNvPr id="5" name="頁尾版面配置區 4">
            <a:extLst>
              <a:ext uri="{FF2B5EF4-FFF2-40B4-BE49-F238E27FC236}">
                <a16:creationId xmlns:a16="http://schemas.microsoft.com/office/drawing/2014/main" id="{C3C71F54-7A26-4150-AF7A-2ABD12DE1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44BF34D8-9EB2-474C-9EC4-4FAAB20A1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45C2A-A909-49F8-B548-598C591F1593}" type="slidenum">
              <a:rPr lang="zh-TW" altLang="en-US" smtClean="0"/>
              <a:t>‹#›</a:t>
            </a:fld>
            <a:endParaRPr lang="zh-TW" altLang="en-US"/>
          </a:p>
        </p:txBody>
      </p:sp>
    </p:spTree>
    <p:extLst>
      <p:ext uri="{BB962C8B-B14F-4D97-AF65-F5344CB8AC3E}">
        <p14:creationId xmlns:p14="http://schemas.microsoft.com/office/powerpoint/2010/main" val="13120850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een rectangle"/>
          <p:cNvSpPr/>
          <p:nvPr/>
        </p:nvSpPr>
        <p:spPr>
          <a:xfrm>
            <a:off x="-1549" y="5969179"/>
            <a:ext cx="12192000" cy="8975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8" name="football"/>
          <p:cNvGrpSpPr/>
          <p:nvPr/>
        </p:nvGrpSpPr>
        <p:grpSpPr>
          <a:xfrm rot="20520835">
            <a:off x="5730694" y="5918343"/>
            <a:ext cx="972738" cy="587731"/>
            <a:chOff x="7104063" y="142875"/>
            <a:chExt cx="1812925" cy="1095375"/>
          </a:xfrm>
        </p:grpSpPr>
        <p:sp>
          <p:nvSpPr>
            <p:cNvPr id="649" name="Freeform 167"/>
            <p:cNvSpPr>
              <a:spLocks/>
            </p:cNvSpPr>
            <p:nvPr/>
          </p:nvSpPr>
          <p:spPr bwMode="auto">
            <a:xfrm>
              <a:off x="7135813" y="174625"/>
              <a:ext cx="1749425" cy="1031875"/>
            </a:xfrm>
            <a:custGeom>
              <a:avLst/>
              <a:gdLst>
                <a:gd name="T0" fmla="*/ 551 w 551"/>
                <a:gd name="T1" fmla="*/ 160 h 325"/>
                <a:gd name="T2" fmla="*/ 275 w 551"/>
                <a:gd name="T3" fmla="*/ 0 h 325"/>
                <a:gd name="T4" fmla="*/ 0 w 551"/>
                <a:gd name="T5" fmla="*/ 160 h 325"/>
                <a:gd name="T6" fmla="*/ 0 w 551"/>
                <a:gd name="T7" fmla="*/ 165 h 325"/>
                <a:gd name="T8" fmla="*/ 275 w 551"/>
                <a:gd name="T9" fmla="*/ 325 h 325"/>
                <a:gd name="T10" fmla="*/ 551 w 551"/>
                <a:gd name="T11" fmla="*/ 165 h 325"/>
                <a:gd name="T12" fmla="*/ 551 w 551"/>
                <a:gd name="T13" fmla="*/ 160 h 325"/>
              </a:gdLst>
              <a:ahLst/>
              <a:cxnLst>
                <a:cxn ang="0">
                  <a:pos x="T0" y="T1"/>
                </a:cxn>
                <a:cxn ang="0">
                  <a:pos x="T2" y="T3"/>
                </a:cxn>
                <a:cxn ang="0">
                  <a:pos x="T4" y="T5"/>
                </a:cxn>
                <a:cxn ang="0">
                  <a:pos x="T6" y="T7"/>
                </a:cxn>
                <a:cxn ang="0">
                  <a:pos x="T8" y="T9"/>
                </a:cxn>
                <a:cxn ang="0">
                  <a:pos x="T10" y="T11"/>
                </a:cxn>
                <a:cxn ang="0">
                  <a:pos x="T12" y="T13"/>
                </a:cxn>
              </a:cxnLst>
              <a:rect l="0" t="0" r="r" b="b"/>
              <a:pathLst>
                <a:path w="551" h="325">
                  <a:moveTo>
                    <a:pt x="551" y="160"/>
                  </a:moveTo>
                  <a:cubicBezTo>
                    <a:pt x="537" y="74"/>
                    <a:pt x="400" y="0"/>
                    <a:pt x="275" y="0"/>
                  </a:cubicBezTo>
                  <a:cubicBezTo>
                    <a:pt x="153" y="0"/>
                    <a:pt x="10" y="69"/>
                    <a:pt x="0" y="160"/>
                  </a:cubicBezTo>
                  <a:cubicBezTo>
                    <a:pt x="0" y="165"/>
                    <a:pt x="0" y="165"/>
                    <a:pt x="0" y="165"/>
                  </a:cubicBezTo>
                  <a:cubicBezTo>
                    <a:pt x="10" y="256"/>
                    <a:pt x="153" y="325"/>
                    <a:pt x="275" y="325"/>
                  </a:cubicBezTo>
                  <a:cubicBezTo>
                    <a:pt x="400" y="325"/>
                    <a:pt x="537" y="251"/>
                    <a:pt x="551" y="165"/>
                  </a:cubicBezTo>
                  <a:lnTo>
                    <a:pt x="551" y="160"/>
                  </a:lnTo>
                  <a:close/>
                </a:path>
              </a:pathLst>
            </a:custGeom>
            <a:gradFill>
              <a:gsLst>
                <a:gs pos="53000">
                  <a:schemeClr val="accent3">
                    <a:lumMod val="75000"/>
                  </a:schemeClr>
                </a:gs>
                <a:gs pos="100000">
                  <a:schemeClr val="accent3">
                    <a:lumMod val="50000"/>
                  </a:schemeClr>
                </a:gs>
              </a:gsLst>
              <a:path path="circle">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168"/>
            <p:cNvSpPr>
              <a:spLocks noEditPoints="1"/>
            </p:cNvSpPr>
            <p:nvPr/>
          </p:nvSpPr>
          <p:spPr bwMode="auto">
            <a:xfrm>
              <a:off x="7104063" y="142875"/>
              <a:ext cx="1812925" cy="1095375"/>
            </a:xfrm>
            <a:custGeom>
              <a:avLst/>
              <a:gdLst>
                <a:gd name="T0" fmla="*/ 285 w 571"/>
                <a:gd name="T1" fmla="*/ 345 h 345"/>
                <a:gd name="T2" fmla="*/ 0 w 571"/>
                <a:gd name="T3" fmla="*/ 176 h 345"/>
                <a:gd name="T4" fmla="*/ 0 w 571"/>
                <a:gd name="T5" fmla="*/ 175 h 345"/>
                <a:gd name="T6" fmla="*/ 0 w 571"/>
                <a:gd name="T7" fmla="*/ 168 h 345"/>
                <a:gd name="T8" fmla="*/ 285 w 571"/>
                <a:gd name="T9" fmla="*/ 0 h 345"/>
                <a:gd name="T10" fmla="*/ 570 w 571"/>
                <a:gd name="T11" fmla="*/ 168 h 345"/>
                <a:gd name="T12" fmla="*/ 571 w 571"/>
                <a:gd name="T13" fmla="*/ 170 h 345"/>
                <a:gd name="T14" fmla="*/ 570 w 571"/>
                <a:gd name="T15" fmla="*/ 177 h 345"/>
                <a:gd name="T16" fmla="*/ 285 w 571"/>
                <a:gd name="T17" fmla="*/ 345 h 345"/>
                <a:gd name="T18" fmla="*/ 20 w 571"/>
                <a:gd name="T19" fmla="*/ 175 h 345"/>
                <a:gd name="T20" fmla="*/ 285 w 571"/>
                <a:gd name="T21" fmla="*/ 325 h 345"/>
                <a:gd name="T22" fmla="*/ 551 w 571"/>
                <a:gd name="T23" fmla="*/ 174 h 345"/>
                <a:gd name="T24" fmla="*/ 551 w 571"/>
                <a:gd name="T25" fmla="*/ 170 h 345"/>
                <a:gd name="T26" fmla="*/ 285 w 571"/>
                <a:gd name="T27" fmla="*/ 20 h 345"/>
                <a:gd name="T28" fmla="*/ 20 w 571"/>
                <a:gd name="T29" fmla="*/ 170 h 345"/>
                <a:gd name="T30" fmla="*/ 20 w 571"/>
                <a:gd name="T31" fmla="*/ 17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1" h="345">
                  <a:moveTo>
                    <a:pt x="285" y="345"/>
                  </a:moveTo>
                  <a:cubicBezTo>
                    <a:pt x="159" y="345"/>
                    <a:pt x="10" y="273"/>
                    <a:pt x="0" y="176"/>
                  </a:cubicBezTo>
                  <a:cubicBezTo>
                    <a:pt x="0" y="175"/>
                    <a:pt x="0" y="175"/>
                    <a:pt x="0" y="175"/>
                  </a:cubicBezTo>
                  <a:cubicBezTo>
                    <a:pt x="0" y="168"/>
                    <a:pt x="0" y="168"/>
                    <a:pt x="0" y="168"/>
                  </a:cubicBezTo>
                  <a:cubicBezTo>
                    <a:pt x="10" y="72"/>
                    <a:pt x="159" y="0"/>
                    <a:pt x="285" y="0"/>
                  </a:cubicBezTo>
                  <a:cubicBezTo>
                    <a:pt x="408" y="0"/>
                    <a:pt x="556" y="72"/>
                    <a:pt x="570" y="168"/>
                  </a:cubicBezTo>
                  <a:cubicBezTo>
                    <a:pt x="571" y="170"/>
                    <a:pt x="571" y="170"/>
                    <a:pt x="571" y="170"/>
                  </a:cubicBezTo>
                  <a:cubicBezTo>
                    <a:pt x="570" y="177"/>
                    <a:pt x="570" y="177"/>
                    <a:pt x="570" y="177"/>
                  </a:cubicBezTo>
                  <a:cubicBezTo>
                    <a:pt x="556" y="273"/>
                    <a:pt x="408" y="345"/>
                    <a:pt x="285" y="345"/>
                  </a:cubicBezTo>
                  <a:close/>
                  <a:moveTo>
                    <a:pt x="20" y="175"/>
                  </a:moveTo>
                  <a:cubicBezTo>
                    <a:pt x="30" y="259"/>
                    <a:pt x="170" y="325"/>
                    <a:pt x="285" y="325"/>
                  </a:cubicBezTo>
                  <a:cubicBezTo>
                    <a:pt x="409" y="325"/>
                    <a:pt x="538" y="252"/>
                    <a:pt x="551" y="174"/>
                  </a:cubicBezTo>
                  <a:cubicBezTo>
                    <a:pt x="551" y="170"/>
                    <a:pt x="551" y="170"/>
                    <a:pt x="551" y="170"/>
                  </a:cubicBezTo>
                  <a:cubicBezTo>
                    <a:pt x="538" y="93"/>
                    <a:pt x="409" y="20"/>
                    <a:pt x="285" y="20"/>
                  </a:cubicBezTo>
                  <a:cubicBezTo>
                    <a:pt x="170" y="20"/>
                    <a:pt x="30" y="85"/>
                    <a:pt x="20" y="170"/>
                  </a:cubicBezTo>
                  <a:lnTo>
                    <a:pt x="20" y="175"/>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Freeform 169"/>
            <p:cNvSpPr>
              <a:spLocks/>
            </p:cNvSpPr>
            <p:nvPr/>
          </p:nvSpPr>
          <p:spPr bwMode="auto">
            <a:xfrm>
              <a:off x="7662863" y="422275"/>
              <a:ext cx="685800" cy="92075"/>
            </a:xfrm>
            <a:custGeom>
              <a:avLst/>
              <a:gdLst>
                <a:gd name="T0" fmla="*/ 0 w 216"/>
                <a:gd name="T1" fmla="*/ 5 h 29"/>
                <a:gd name="T2" fmla="*/ 108 w 216"/>
                <a:gd name="T3" fmla="*/ 1 h 29"/>
                <a:gd name="T4" fmla="*/ 216 w 216"/>
                <a:gd name="T5" fmla="*/ 4 h 29"/>
                <a:gd name="T6" fmla="*/ 216 w 216"/>
                <a:gd name="T7" fmla="*/ 27 h 29"/>
                <a:gd name="T8" fmla="*/ 106 w 216"/>
                <a:gd name="T9" fmla="*/ 23 h 29"/>
                <a:gd name="T10" fmla="*/ 0 w 216"/>
                <a:gd name="T11" fmla="*/ 29 h 29"/>
                <a:gd name="T12" fmla="*/ 0 w 216"/>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216" h="29">
                  <a:moveTo>
                    <a:pt x="0" y="5"/>
                  </a:moveTo>
                  <a:cubicBezTo>
                    <a:pt x="0" y="5"/>
                    <a:pt x="23" y="1"/>
                    <a:pt x="108" y="1"/>
                  </a:cubicBezTo>
                  <a:cubicBezTo>
                    <a:pt x="186" y="0"/>
                    <a:pt x="216" y="4"/>
                    <a:pt x="216" y="4"/>
                  </a:cubicBezTo>
                  <a:cubicBezTo>
                    <a:pt x="216" y="27"/>
                    <a:pt x="216" y="27"/>
                    <a:pt x="216" y="27"/>
                  </a:cubicBezTo>
                  <a:cubicBezTo>
                    <a:pt x="216" y="27"/>
                    <a:pt x="178" y="23"/>
                    <a:pt x="106" y="23"/>
                  </a:cubicBezTo>
                  <a:cubicBezTo>
                    <a:pt x="43" y="24"/>
                    <a:pt x="0" y="29"/>
                    <a:pt x="0" y="29"/>
                  </a:cubicBezTo>
                  <a:cubicBezTo>
                    <a:pt x="0" y="11"/>
                    <a:pt x="0" y="11"/>
                    <a:pt x="0" y="11"/>
                  </a:cubicBezTo>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Freeform 172"/>
            <p:cNvSpPr>
              <a:spLocks/>
            </p:cNvSpPr>
            <p:nvPr/>
          </p:nvSpPr>
          <p:spPr bwMode="auto">
            <a:xfrm>
              <a:off x="7720013" y="396875"/>
              <a:ext cx="60325" cy="171450"/>
            </a:xfrm>
            <a:custGeom>
              <a:avLst/>
              <a:gdLst>
                <a:gd name="T0" fmla="*/ 2 w 19"/>
                <a:gd name="T1" fmla="*/ 54 h 54"/>
                <a:gd name="T2" fmla="*/ 2 w 19"/>
                <a:gd name="T3" fmla="*/ 53 h 54"/>
                <a:gd name="T4" fmla="*/ 0 w 19"/>
                <a:gd name="T5" fmla="*/ 24 h 54"/>
                <a:gd name="T6" fmla="*/ 3 w 19"/>
                <a:gd name="T7" fmla="*/ 1 h 54"/>
                <a:gd name="T8" fmla="*/ 3 w 19"/>
                <a:gd name="T9" fmla="*/ 0 h 54"/>
                <a:gd name="T10" fmla="*/ 18 w 19"/>
                <a:gd name="T11" fmla="*/ 0 h 54"/>
                <a:gd name="T12" fmla="*/ 18 w 19"/>
                <a:gd name="T13" fmla="*/ 0 h 54"/>
                <a:gd name="T14" fmla="*/ 19 w 19"/>
                <a:gd name="T15" fmla="*/ 1 h 54"/>
                <a:gd name="T16" fmla="*/ 16 w 19"/>
                <a:gd name="T17" fmla="*/ 23 h 54"/>
                <a:gd name="T18" fmla="*/ 17 w 19"/>
                <a:gd name="T19" fmla="*/ 53 h 54"/>
                <a:gd name="T20" fmla="*/ 17 w 19"/>
                <a:gd name="T21" fmla="*/ 53 h 54"/>
                <a:gd name="T22" fmla="*/ 16 w 19"/>
                <a:gd name="T23" fmla="*/ 54 h 54"/>
                <a:gd name="T24" fmla="*/ 2 w 19"/>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4">
                  <a:moveTo>
                    <a:pt x="2" y="54"/>
                  </a:moveTo>
                  <a:cubicBezTo>
                    <a:pt x="2" y="54"/>
                    <a:pt x="2" y="53"/>
                    <a:pt x="2" y="53"/>
                  </a:cubicBezTo>
                  <a:cubicBezTo>
                    <a:pt x="2" y="53"/>
                    <a:pt x="0" y="32"/>
                    <a:pt x="0" y="24"/>
                  </a:cubicBezTo>
                  <a:cubicBezTo>
                    <a:pt x="0" y="16"/>
                    <a:pt x="3" y="1"/>
                    <a:pt x="3" y="1"/>
                  </a:cubicBezTo>
                  <a:cubicBezTo>
                    <a:pt x="3" y="0"/>
                    <a:pt x="3" y="0"/>
                    <a:pt x="3" y="0"/>
                  </a:cubicBezTo>
                  <a:cubicBezTo>
                    <a:pt x="18" y="0"/>
                    <a:pt x="18" y="0"/>
                    <a:pt x="18" y="0"/>
                  </a:cubicBezTo>
                  <a:cubicBezTo>
                    <a:pt x="18" y="0"/>
                    <a:pt x="18" y="0"/>
                    <a:pt x="18" y="0"/>
                  </a:cubicBezTo>
                  <a:cubicBezTo>
                    <a:pt x="19" y="1"/>
                    <a:pt x="19" y="1"/>
                    <a:pt x="19" y="1"/>
                  </a:cubicBezTo>
                  <a:cubicBezTo>
                    <a:pt x="19" y="1"/>
                    <a:pt x="17" y="13"/>
                    <a:pt x="16" y="23"/>
                  </a:cubicBezTo>
                  <a:cubicBezTo>
                    <a:pt x="16" y="32"/>
                    <a:pt x="17" y="53"/>
                    <a:pt x="17" y="53"/>
                  </a:cubicBezTo>
                  <a:cubicBezTo>
                    <a:pt x="17" y="53"/>
                    <a:pt x="17" y="53"/>
                    <a:pt x="17" y="53"/>
                  </a:cubicBezTo>
                  <a:cubicBezTo>
                    <a:pt x="17" y="54"/>
                    <a:pt x="17" y="54"/>
                    <a:pt x="16" y="54"/>
                  </a:cubicBezTo>
                  <a:lnTo>
                    <a:pt x="2" y="54"/>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Freeform 174"/>
            <p:cNvSpPr>
              <a:spLocks/>
            </p:cNvSpPr>
            <p:nvPr/>
          </p:nvSpPr>
          <p:spPr bwMode="auto">
            <a:xfrm>
              <a:off x="7818438" y="393700"/>
              <a:ext cx="60325" cy="174625"/>
            </a:xfrm>
            <a:custGeom>
              <a:avLst/>
              <a:gdLst>
                <a:gd name="T0" fmla="*/ 2 w 19"/>
                <a:gd name="T1" fmla="*/ 55 h 55"/>
                <a:gd name="T2" fmla="*/ 2 w 19"/>
                <a:gd name="T3" fmla="*/ 54 h 55"/>
                <a:gd name="T4" fmla="*/ 0 w 19"/>
                <a:gd name="T5" fmla="*/ 24 h 55"/>
                <a:gd name="T6" fmla="*/ 3 w 19"/>
                <a:gd name="T7" fmla="*/ 0 h 55"/>
                <a:gd name="T8" fmla="*/ 3 w 19"/>
                <a:gd name="T9" fmla="*/ 0 h 55"/>
                <a:gd name="T10" fmla="*/ 18 w 19"/>
                <a:gd name="T11" fmla="*/ 0 h 55"/>
                <a:gd name="T12" fmla="*/ 18 w 19"/>
                <a:gd name="T13" fmla="*/ 0 h 55"/>
                <a:gd name="T14" fmla="*/ 19 w 19"/>
                <a:gd name="T15" fmla="*/ 0 h 55"/>
                <a:gd name="T16" fmla="*/ 16 w 19"/>
                <a:gd name="T17" fmla="*/ 23 h 55"/>
                <a:gd name="T18" fmla="*/ 17 w 19"/>
                <a:gd name="T19" fmla="*/ 54 h 55"/>
                <a:gd name="T20" fmla="*/ 17 w 19"/>
                <a:gd name="T21" fmla="*/ 54 h 55"/>
                <a:gd name="T22" fmla="*/ 16 w 19"/>
                <a:gd name="T23" fmla="*/ 55 h 55"/>
                <a:gd name="T24" fmla="*/ 2 w 19"/>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5">
                  <a:moveTo>
                    <a:pt x="2" y="55"/>
                  </a:moveTo>
                  <a:cubicBezTo>
                    <a:pt x="2" y="55"/>
                    <a:pt x="2" y="54"/>
                    <a:pt x="2" y="54"/>
                  </a:cubicBezTo>
                  <a:cubicBezTo>
                    <a:pt x="2" y="54"/>
                    <a:pt x="0" y="33"/>
                    <a:pt x="0" y="24"/>
                  </a:cubicBezTo>
                  <a:cubicBezTo>
                    <a:pt x="0" y="16"/>
                    <a:pt x="3" y="0"/>
                    <a:pt x="3" y="0"/>
                  </a:cubicBezTo>
                  <a:cubicBezTo>
                    <a:pt x="3" y="0"/>
                    <a:pt x="3" y="0"/>
                    <a:pt x="3" y="0"/>
                  </a:cubicBezTo>
                  <a:cubicBezTo>
                    <a:pt x="18" y="0"/>
                    <a:pt x="18" y="0"/>
                    <a:pt x="18" y="0"/>
                  </a:cubicBezTo>
                  <a:cubicBezTo>
                    <a:pt x="18" y="0"/>
                    <a:pt x="18" y="0"/>
                    <a:pt x="18" y="0"/>
                  </a:cubicBezTo>
                  <a:cubicBezTo>
                    <a:pt x="18" y="0"/>
                    <a:pt x="19" y="0"/>
                    <a:pt x="19" y="0"/>
                  </a:cubicBezTo>
                  <a:cubicBezTo>
                    <a:pt x="19" y="1"/>
                    <a:pt x="17" y="13"/>
                    <a:pt x="16" y="23"/>
                  </a:cubicBezTo>
                  <a:cubicBezTo>
                    <a:pt x="16" y="33"/>
                    <a:pt x="17" y="54"/>
                    <a:pt x="17" y="54"/>
                  </a:cubicBezTo>
                  <a:cubicBezTo>
                    <a:pt x="17" y="54"/>
                    <a:pt x="17" y="54"/>
                    <a:pt x="17" y="54"/>
                  </a:cubicBezTo>
                  <a:cubicBezTo>
                    <a:pt x="17" y="55"/>
                    <a:pt x="16" y="55"/>
                    <a:pt x="16" y="55"/>
                  </a:cubicBezTo>
                  <a:lnTo>
                    <a:pt x="2" y="55"/>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Freeform 176"/>
            <p:cNvSpPr>
              <a:spLocks/>
            </p:cNvSpPr>
            <p:nvPr/>
          </p:nvSpPr>
          <p:spPr bwMode="auto">
            <a:xfrm>
              <a:off x="7920038" y="390525"/>
              <a:ext cx="60325" cy="177800"/>
            </a:xfrm>
            <a:custGeom>
              <a:avLst/>
              <a:gdLst>
                <a:gd name="T0" fmla="*/ 2 w 19"/>
                <a:gd name="T1" fmla="*/ 56 h 56"/>
                <a:gd name="T2" fmla="*/ 2 w 19"/>
                <a:gd name="T3" fmla="*/ 55 h 56"/>
                <a:gd name="T4" fmla="*/ 0 w 19"/>
                <a:gd name="T5" fmla="*/ 25 h 56"/>
                <a:gd name="T6" fmla="*/ 3 w 19"/>
                <a:gd name="T7" fmla="*/ 1 h 56"/>
                <a:gd name="T8" fmla="*/ 3 w 19"/>
                <a:gd name="T9" fmla="*/ 0 h 56"/>
                <a:gd name="T10" fmla="*/ 18 w 19"/>
                <a:gd name="T11" fmla="*/ 0 h 56"/>
                <a:gd name="T12" fmla="*/ 19 w 19"/>
                <a:gd name="T13" fmla="*/ 1 h 56"/>
                <a:gd name="T14" fmla="*/ 19 w 19"/>
                <a:gd name="T15" fmla="*/ 1 h 56"/>
                <a:gd name="T16" fmla="*/ 17 w 19"/>
                <a:gd name="T17" fmla="*/ 24 h 56"/>
                <a:gd name="T18" fmla="*/ 17 w 19"/>
                <a:gd name="T19" fmla="*/ 55 h 56"/>
                <a:gd name="T20" fmla="*/ 17 w 19"/>
                <a:gd name="T21" fmla="*/ 55 h 56"/>
                <a:gd name="T22" fmla="*/ 16 w 19"/>
                <a:gd name="T23" fmla="*/ 56 h 56"/>
                <a:gd name="T24" fmla="*/ 2 w 19"/>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6">
                  <a:moveTo>
                    <a:pt x="2" y="56"/>
                  </a:moveTo>
                  <a:cubicBezTo>
                    <a:pt x="2" y="56"/>
                    <a:pt x="2" y="55"/>
                    <a:pt x="2" y="55"/>
                  </a:cubicBezTo>
                  <a:cubicBezTo>
                    <a:pt x="2" y="55"/>
                    <a:pt x="0" y="33"/>
                    <a:pt x="0" y="25"/>
                  </a:cubicBezTo>
                  <a:cubicBezTo>
                    <a:pt x="0" y="17"/>
                    <a:pt x="3" y="1"/>
                    <a:pt x="3" y="1"/>
                  </a:cubicBezTo>
                  <a:cubicBezTo>
                    <a:pt x="3" y="1"/>
                    <a:pt x="3" y="0"/>
                    <a:pt x="3" y="0"/>
                  </a:cubicBezTo>
                  <a:cubicBezTo>
                    <a:pt x="18" y="0"/>
                    <a:pt x="18" y="0"/>
                    <a:pt x="18" y="0"/>
                  </a:cubicBezTo>
                  <a:cubicBezTo>
                    <a:pt x="18" y="0"/>
                    <a:pt x="18" y="0"/>
                    <a:pt x="19" y="1"/>
                  </a:cubicBezTo>
                  <a:cubicBezTo>
                    <a:pt x="19" y="1"/>
                    <a:pt x="19" y="1"/>
                    <a:pt x="19" y="1"/>
                  </a:cubicBezTo>
                  <a:cubicBezTo>
                    <a:pt x="19" y="1"/>
                    <a:pt x="17" y="14"/>
                    <a:pt x="17" y="24"/>
                  </a:cubicBezTo>
                  <a:cubicBezTo>
                    <a:pt x="16" y="34"/>
                    <a:pt x="17" y="55"/>
                    <a:pt x="17" y="55"/>
                  </a:cubicBezTo>
                  <a:cubicBezTo>
                    <a:pt x="17" y="55"/>
                    <a:pt x="17" y="55"/>
                    <a:pt x="17" y="55"/>
                  </a:cubicBezTo>
                  <a:cubicBezTo>
                    <a:pt x="17" y="56"/>
                    <a:pt x="17" y="56"/>
                    <a:pt x="16" y="56"/>
                  </a:cubicBezTo>
                  <a:lnTo>
                    <a:pt x="2" y="56"/>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178"/>
            <p:cNvSpPr>
              <a:spLocks/>
            </p:cNvSpPr>
            <p:nvPr/>
          </p:nvSpPr>
          <p:spPr bwMode="auto">
            <a:xfrm>
              <a:off x="8024813" y="390525"/>
              <a:ext cx="57150" cy="177800"/>
            </a:xfrm>
            <a:custGeom>
              <a:avLst/>
              <a:gdLst>
                <a:gd name="T0" fmla="*/ 2 w 18"/>
                <a:gd name="T1" fmla="*/ 56 h 56"/>
                <a:gd name="T2" fmla="*/ 1 w 18"/>
                <a:gd name="T3" fmla="*/ 55 h 56"/>
                <a:gd name="T4" fmla="*/ 0 w 18"/>
                <a:gd name="T5" fmla="*/ 25 h 56"/>
                <a:gd name="T6" fmla="*/ 2 w 18"/>
                <a:gd name="T7" fmla="*/ 1 h 56"/>
                <a:gd name="T8" fmla="*/ 3 w 18"/>
                <a:gd name="T9" fmla="*/ 0 h 56"/>
                <a:gd name="T10" fmla="*/ 17 w 18"/>
                <a:gd name="T11" fmla="*/ 0 h 56"/>
                <a:gd name="T12" fmla="*/ 18 w 18"/>
                <a:gd name="T13" fmla="*/ 1 h 56"/>
                <a:gd name="T14" fmla="*/ 18 w 18"/>
                <a:gd name="T15" fmla="*/ 1 h 56"/>
                <a:gd name="T16" fmla="*/ 16 w 18"/>
                <a:gd name="T17" fmla="*/ 24 h 56"/>
                <a:gd name="T18" fmla="*/ 17 w 18"/>
                <a:gd name="T19" fmla="*/ 55 h 56"/>
                <a:gd name="T20" fmla="*/ 16 w 18"/>
                <a:gd name="T21" fmla="*/ 55 h 56"/>
                <a:gd name="T22" fmla="*/ 16 w 18"/>
                <a:gd name="T23" fmla="*/ 56 h 56"/>
                <a:gd name="T24" fmla="*/ 2 w 18"/>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56">
                  <a:moveTo>
                    <a:pt x="2" y="56"/>
                  </a:moveTo>
                  <a:cubicBezTo>
                    <a:pt x="1" y="56"/>
                    <a:pt x="1" y="55"/>
                    <a:pt x="1" y="55"/>
                  </a:cubicBezTo>
                  <a:cubicBezTo>
                    <a:pt x="1" y="55"/>
                    <a:pt x="0" y="33"/>
                    <a:pt x="0" y="25"/>
                  </a:cubicBezTo>
                  <a:cubicBezTo>
                    <a:pt x="0" y="17"/>
                    <a:pt x="2" y="1"/>
                    <a:pt x="2" y="1"/>
                  </a:cubicBezTo>
                  <a:cubicBezTo>
                    <a:pt x="2" y="1"/>
                    <a:pt x="2" y="0"/>
                    <a:pt x="3" y="0"/>
                  </a:cubicBezTo>
                  <a:cubicBezTo>
                    <a:pt x="17" y="0"/>
                    <a:pt x="17" y="0"/>
                    <a:pt x="17" y="0"/>
                  </a:cubicBezTo>
                  <a:cubicBezTo>
                    <a:pt x="18" y="0"/>
                    <a:pt x="18" y="0"/>
                    <a:pt x="18" y="1"/>
                  </a:cubicBezTo>
                  <a:cubicBezTo>
                    <a:pt x="18" y="1"/>
                    <a:pt x="18" y="1"/>
                    <a:pt x="18" y="1"/>
                  </a:cubicBezTo>
                  <a:cubicBezTo>
                    <a:pt x="18" y="1"/>
                    <a:pt x="16" y="14"/>
                    <a:pt x="16" y="24"/>
                  </a:cubicBezTo>
                  <a:cubicBezTo>
                    <a:pt x="16" y="34"/>
                    <a:pt x="17" y="55"/>
                    <a:pt x="17" y="55"/>
                  </a:cubicBezTo>
                  <a:cubicBezTo>
                    <a:pt x="17" y="55"/>
                    <a:pt x="17" y="55"/>
                    <a:pt x="16" y="55"/>
                  </a:cubicBezTo>
                  <a:cubicBezTo>
                    <a:pt x="16" y="56"/>
                    <a:pt x="16" y="56"/>
                    <a:pt x="16" y="56"/>
                  </a:cubicBezTo>
                  <a:lnTo>
                    <a:pt x="2" y="56"/>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180"/>
            <p:cNvSpPr>
              <a:spLocks/>
            </p:cNvSpPr>
            <p:nvPr/>
          </p:nvSpPr>
          <p:spPr bwMode="auto">
            <a:xfrm>
              <a:off x="8132763" y="393700"/>
              <a:ext cx="60325" cy="174625"/>
            </a:xfrm>
            <a:custGeom>
              <a:avLst/>
              <a:gdLst>
                <a:gd name="T0" fmla="*/ 3 w 19"/>
                <a:gd name="T1" fmla="*/ 55 h 55"/>
                <a:gd name="T2" fmla="*/ 2 w 19"/>
                <a:gd name="T3" fmla="*/ 54 h 55"/>
                <a:gd name="T4" fmla="*/ 0 w 19"/>
                <a:gd name="T5" fmla="*/ 24 h 55"/>
                <a:gd name="T6" fmla="*/ 3 w 19"/>
                <a:gd name="T7" fmla="*/ 0 h 55"/>
                <a:gd name="T8" fmla="*/ 4 w 19"/>
                <a:gd name="T9" fmla="*/ 0 h 55"/>
                <a:gd name="T10" fmla="*/ 18 w 19"/>
                <a:gd name="T11" fmla="*/ 0 h 55"/>
                <a:gd name="T12" fmla="*/ 19 w 19"/>
                <a:gd name="T13" fmla="*/ 0 h 55"/>
                <a:gd name="T14" fmla="*/ 19 w 19"/>
                <a:gd name="T15" fmla="*/ 0 h 55"/>
                <a:gd name="T16" fmla="*/ 17 w 19"/>
                <a:gd name="T17" fmla="*/ 23 h 55"/>
                <a:gd name="T18" fmla="*/ 17 w 19"/>
                <a:gd name="T19" fmla="*/ 54 h 55"/>
                <a:gd name="T20" fmla="*/ 17 w 19"/>
                <a:gd name="T21" fmla="*/ 54 h 55"/>
                <a:gd name="T22" fmla="*/ 17 w 19"/>
                <a:gd name="T23" fmla="*/ 55 h 55"/>
                <a:gd name="T24" fmla="*/ 3 w 19"/>
                <a:gd name="T2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5">
                  <a:moveTo>
                    <a:pt x="3" y="55"/>
                  </a:moveTo>
                  <a:cubicBezTo>
                    <a:pt x="2" y="55"/>
                    <a:pt x="2" y="54"/>
                    <a:pt x="2" y="54"/>
                  </a:cubicBezTo>
                  <a:cubicBezTo>
                    <a:pt x="2" y="54"/>
                    <a:pt x="0" y="33"/>
                    <a:pt x="0" y="24"/>
                  </a:cubicBezTo>
                  <a:cubicBezTo>
                    <a:pt x="0" y="16"/>
                    <a:pt x="3" y="0"/>
                    <a:pt x="3" y="0"/>
                  </a:cubicBezTo>
                  <a:cubicBezTo>
                    <a:pt x="3" y="0"/>
                    <a:pt x="3" y="0"/>
                    <a:pt x="4" y="0"/>
                  </a:cubicBezTo>
                  <a:cubicBezTo>
                    <a:pt x="18" y="0"/>
                    <a:pt x="18" y="0"/>
                    <a:pt x="18" y="0"/>
                  </a:cubicBezTo>
                  <a:cubicBezTo>
                    <a:pt x="18" y="0"/>
                    <a:pt x="19" y="0"/>
                    <a:pt x="19" y="0"/>
                  </a:cubicBezTo>
                  <a:cubicBezTo>
                    <a:pt x="19" y="0"/>
                    <a:pt x="19" y="0"/>
                    <a:pt x="19" y="0"/>
                  </a:cubicBezTo>
                  <a:cubicBezTo>
                    <a:pt x="19" y="1"/>
                    <a:pt x="17" y="13"/>
                    <a:pt x="17" y="23"/>
                  </a:cubicBezTo>
                  <a:cubicBezTo>
                    <a:pt x="17" y="33"/>
                    <a:pt x="17" y="54"/>
                    <a:pt x="17" y="54"/>
                  </a:cubicBezTo>
                  <a:cubicBezTo>
                    <a:pt x="17" y="54"/>
                    <a:pt x="17" y="54"/>
                    <a:pt x="17" y="54"/>
                  </a:cubicBezTo>
                  <a:cubicBezTo>
                    <a:pt x="17" y="55"/>
                    <a:pt x="17" y="55"/>
                    <a:pt x="17" y="55"/>
                  </a:cubicBezTo>
                  <a:lnTo>
                    <a:pt x="3" y="55"/>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Freeform 182"/>
            <p:cNvSpPr>
              <a:spLocks/>
            </p:cNvSpPr>
            <p:nvPr/>
          </p:nvSpPr>
          <p:spPr bwMode="auto">
            <a:xfrm>
              <a:off x="8237538" y="396875"/>
              <a:ext cx="60325" cy="171450"/>
            </a:xfrm>
            <a:custGeom>
              <a:avLst/>
              <a:gdLst>
                <a:gd name="T0" fmla="*/ 3 w 19"/>
                <a:gd name="T1" fmla="*/ 54 h 54"/>
                <a:gd name="T2" fmla="*/ 2 w 19"/>
                <a:gd name="T3" fmla="*/ 53 h 54"/>
                <a:gd name="T4" fmla="*/ 0 w 19"/>
                <a:gd name="T5" fmla="*/ 24 h 54"/>
                <a:gd name="T6" fmla="*/ 3 w 19"/>
                <a:gd name="T7" fmla="*/ 1 h 54"/>
                <a:gd name="T8" fmla="*/ 4 w 19"/>
                <a:gd name="T9" fmla="*/ 0 h 54"/>
                <a:gd name="T10" fmla="*/ 18 w 19"/>
                <a:gd name="T11" fmla="*/ 0 h 54"/>
                <a:gd name="T12" fmla="*/ 19 w 19"/>
                <a:gd name="T13" fmla="*/ 0 h 54"/>
                <a:gd name="T14" fmla="*/ 19 w 19"/>
                <a:gd name="T15" fmla="*/ 1 h 54"/>
                <a:gd name="T16" fmla="*/ 17 w 19"/>
                <a:gd name="T17" fmla="*/ 23 h 54"/>
                <a:gd name="T18" fmla="*/ 17 w 19"/>
                <a:gd name="T19" fmla="*/ 53 h 54"/>
                <a:gd name="T20" fmla="*/ 17 w 19"/>
                <a:gd name="T21" fmla="*/ 53 h 54"/>
                <a:gd name="T22" fmla="*/ 17 w 19"/>
                <a:gd name="T23" fmla="*/ 54 h 54"/>
                <a:gd name="T24" fmla="*/ 3 w 19"/>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54">
                  <a:moveTo>
                    <a:pt x="3" y="54"/>
                  </a:moveTo>
                  <a:cubicBezTo>
                    <a:pt x="2" y="54"/>
                    <a:pt x="2" y="53"/>
                    <a:pt x="2" y="53"/>
                  </a:cubicBezTo>
                  <a:cubicBezTo>
                    <a:pt x="2" y="53"/>
                    <a:pt x="0" y="32"/>
                    <a:pt x="0" y="24"/>
                  </a:cubicBezTo>
                  <a:cubicBezTo>
                    <a:pt x="0" y="16"/>
                    <a:pt x="3" y="1"/>
                    <a:pt x="3" y="1"/>
                  </a:cubicBezTo>
                  <a:cubicBezTo>
                    <a:pt x="3" y="0"/>
                    <a:pt x="3" y="0"/>
                    <a:pt x="4" y="0"/>
                  </a:cubicBezTo>
                  <a:cubicBezTo>
                    <a:pt x="18" y="0"/>
                    <a:pt x="18" y="0"/>
                    <a:pt x="18" y="0"/>
                  </a:cubicBezTo>
                  <a:cubicBezTo>
                    <a:pt x="18" y="0"/>
                    <a:pt x="18" y="0"/>
                    <a:pt x="19" y="0"/>
                  </a:cubicBezTo>
                  <a:cubicBezTo>
                    <a:pt x="19" y="1"/>
                    <a:pt x="19" y="1"/>
                    <a:pt x="19" y="1"/>
                  </a:cubicBezTo>
                  <a:cubicBezTo>
                    <a:pt x="19" y="1"/>
                    <a:pt x="17" y="13"/>
                    <a:pt x="17" y="23"/>
                  </a:cubicBezTo>
                  <a:cubicBezTo>
                    <a:pt x="16" y="32"/>
                    <a:pt x="17" y="53"/>
                    <a:pt x="17" y="53"/>
                  </a:cubicBezTo>
                  <a:cubicBezTo>
                    <a:pt x="17" y="53"/>
                    <a:pt x="17" y="53"/>
                    <a:pt x="17" y="53"/>
                  </a:cubicBezTo>
                  <a:cubicBezTo>
                    <a:pt x="17" y="54"/>
                    <a:pt x="17" y="54"/>
                    <a:pt x="17" y="54"/>
                  </a:cubicBezTo>
                  <a:lnTo>
                    <a:pt x="3" y="54"/>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184"/>
            <p:cNvSpPr>
              <a:spLocks/>
            </p:cNvSpPr>
            <p:nvPr/>
          </p:nvSpPr>
          <p:spPr bwMode="auto">
            <a:xfrm>
              <a:off x="7348538" y="279400"/>
              <a:ext cx="177800" cy="806450"/>
            </a:xfrm>
            <a:custGeom>
              <a:avLst/>
              <a:gdLst>
                <a:gd name="T0" fmla="*/ 49 w 56"/>
                <a:gd name="T1" fmla="*/ 254 h 254"/>
                <a:gd name="T2" fmla="*/ 34 w 56"/>
                <a:gd name="T3" fmla="*/ 135 h 254"/>
                <a:gd name="T4" fmla="*/ 56 w 56"/>
                <a:gd name="T5" fmla="*/ 0 h 254"/>
                <a:gd name="T6" fmla="*/ 20 w 56"/>
                <a:gd name="T7" fmla="*/ 18 h 254"/>
                <a:gd name="T8" fmla="*/ 0 w 56"/>
                <a:gd name="T9" fmla="*/ 134 h 254"/>
                <a:gd name="T10" fmla="*/ 15 w 56"/>
                <a:gd name="T11" fmla="*/ 235 h 254"/>
                <a:gd name="T12" fmla="*/ 49 w 56"/>
                <a:gd name="T13" fmla="*/ 254 h 254"/>
              </a:gdLst>
              <a:ahLst/>
              <a:cxnLst>
                <a:cxn ang="0">
                  <a:pos x="T0" y="T1"/>
                </a:cxn>
                <a:cxn ang="0">
                  <a:pos x="T2" y="T3"/>
                </a:cxn>
                <a:cxn ang="0">
                  <a:pos x="T4" y="T5"/>
                </a:cxn>
                <a:cxn ang="0">
                  <a:pos x="T6" y="T7"/>
                </a:cxn>
                <a:cxn ang="0">
                  <a:pos x="T8" y="T9"/>
                </a:cxn>
                <a:cxn ang="0">
                  <a:pos x="T10" y="T11"/>
                </a:cxn>
                <a:cxn ang="0">
                  <a:pos x="T12" y="T13"/>
                </a:cxn>
              </a:cxnLst>
              <a:rect l="0" t="0" r="r" b="b"/>
              <a:pathLst>
                <a:path w="56" h="254">
                  <a:moveTo>
                    <a:pt x="49" y="254"/>
                  </a:moveTo>
                  <a:cubicBezTo>
                    <a:pt x="41" y="227"/>
                    <a:pt x="34" y="173"/>
                    <a:pt x="34" y="135"/>
                  </a:cubicBezTo>
                  <a:cubicBezTo>
                    <a:pt x="34" y="88"/>
                    <a:pt x="44" y="28"/>
                    <a:pt x="56" y="0"/>
                  </a:cubicBezTo>
                  <a:cubicBezTo>
                    <a:pt x="44" y="5"/>
                    <a:pt x="31" y="12"/>
                    <a:pt x="20" y="18"/>
                  </a:cubicBezTo>
                  <a:cubicBezTo>
                    <a:pt x="8" y="46"/>
                    <a:pt x="0" y="88"/>
                    <a:pt x="0" y="134"/>
                  </a:cubicBezTo>
                  <a:cubicBezTo>
                    <a:pt x="0" y="173"/>
                    <a:pt x="6" y="208"/>
                    <a:pt x="15" y="235"/>
                  </a:cubicBezTo>
                  <a:cubicBezTo>
                    <a:pt x="26" y="242"/>
                    <a:pt x="37" y="248"/>
                    <a:pt x="49" y="25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Freeform 185"/>
            <p:cNvSpPr>
              <a:spLocks/>
            </p:cNvSpPr>
            <p:nvPr/>
          </p:nvSpPr>
          <p:spPr bwMode="auto">
            <a:xfrm>
              <a:off x="8491538" y="279400"/>
              <a:ext cx="177800" cy="806450"/>
            </a:xfrm>
            <a:custGeom>
              <a:avLst/>
              <a:gdLst>
                <a:gd name="T0" fmla="*/ 7 w 56"/>
                <a:gd name="T1" fmla="*/ 254 h 254"/>
                <a:gd name="T2" fmla="*/ 22 w 56"/>
                <a:gd name="T3" fmla="*/ 135 h 254"/>
                <a:gd name="T4" fmla="*/ 0 w 56"/>
                <a:gd name="T5" fmla="*/ 0 h 254"/>
                <a:gd name="T6" fmla="*/ 36 w 56"/>
                <a:gd name="T7" fmla="*/ 18 h 254"/>
                <a:gd name="T8" fmla="*/ 56 w 56"/>
                <a:gd name="T9" fmla="*/ 134 h 254"/>
                <a:gd name="T10" fmla="*/ 41 w 56"/>
                <a:gd name="T11" fmla="*/ 235 h 254"/>
                <a:gd name="T12" fmla="*/ 7 w 56"/>
                <a:gd name="T13" fmla="*/ 254 h 254"/>
              </a:gdLst>
              <a:ahLst/>
              <a:cxnLst>
                <a:cxn ang="0">
                  <a:pos x="T0" y="T1"/>
                </a:cxn>
                <a:cxn ang="0">
                  <a:pos x="T2" y="T3"/>
                </a:cxn>
                <a:cxn ang="0">
                  <a:pos x="T4" y="T5"/>
                </a:cxn>
                <a:cxn ang="0">
                  <a:pos x="T6" y="T7"/>
                </a:cxn>
                <a:cxn ang="0">
                  <a:pos x="T8" y="T9"/>
                </a:cxn>
                <a:cxn ang="0">
                  <a:pos x="T10" y="T11"/>
                </a:cxn>
                <a:cxn ang="0">
                  <a:pos x="T12" y="T13"/>
                </a:cxn>
              </a:cxnLst>
              <a:rect l="0" t="0" r="r" b="b"/>
              <a:pathLst>
                <a:path w="56" h="254">
                  <a:moveTo>
                    <a:pt x="7" y="254"/>
                  </a:moveTo>
                  <a:cubicBezTo>
                    <a:pt x="16" y="227"/>
                    <a:pt x="22" y="173"/>
                    <a:pt x="22" y="135"/>
                  </a:cubicBezTo>
                  <a:cubicBezTo>
                    <a:pt x="22" y="88"/>
                    <a:pt x="12" y="28"/>
                    <a:pt x="0" y="0"/>
                  </a:cubicBezTo>
                  <a:cubicBezTo>
                    <a:pt x="12" y="5"/>
                    <a:pt x="25" y="12"/>
                    <a:pt x="36" y="18"/>
                  </a:cubicBezTo>
                  <a:cubicBezTo>
                    <a:pt x="48" y="46"/>
                    <a:pt x="56" y="88"/>
                    <a:pt x="56" y="134"/>
                  </a:cubicBezTo>
                  <a:cubicBezTo>
                    <a:pt x="56" y="173"/>
                    <a:pt x="50" y="208"/>
                    <a:pt x="41" y="235"/>
                  </a:cubicBezTo>
                  <a:cubicBezTo>
                    <a:pt x="31" y="242"/>
                    <a:pt x="19" y="248"/>
                    <a:pt x="7" y="254"/>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Freeform 186"/>
            <p:cNvSpPr>
              <a:spLocks/>
            </p:cNvSpPr>
            <p:nvPr/>
          </p:nvSpPr>
          <p:spPr bwMode="auto">
            <a:xfrm>
              <a:off x="7545388" y="327025"/>
              <a:ext cx="923925" cy="152400"/>
            </a:xfrm>
            <a:custGeom>
              <a:avLst/>
              <a:gdLst>
                <a:gd name="T0" fmla="*/ 262 w 291"/>
                <a:gd name="T1" fmla="*/ 48 h 48"/>
                <a:gd name="T2" fmla="*/ 261 w 291"/>
                <a:gd name="T3" fmla="*/ 42 h 48"/>
                <a:gd name="T4" fmla="*/ 285 w 291"/>
                <a:gd name="T5" fmla="*/ 38 h 48"/>
                <a:gd name="T6" fmla="*/ 222 w 291"/>
                <a:gd name="T7" fmla="*/ 16 h 48"/>
                <a:gd name="T8" fmla="*/ 200 w 291"/>
                <a:gd name="T9" fmla="*/ 14 h 48"/>
                <a:gd name="T10" fmla="*/ 191 w 291"/>
                <a:gd name="T11" fmla="*/ 12 h 48"/>
                <a:gd name="T12" fmla="*/ 148 w 291"/>
                <a:gd name="T13" fmla="*/ 6 h 48"/>
                <a:gd name="T14" fmla="*/ 118 w 291"/>
                <a:gd name="T15" fmla="*/ 10 h 48"/>
                <a:gd name="T16" fmla="*/ 96 w 291"/>
                <a:gd name="T17" fmla="*/ 14 h 48"/>
                <a:gd name="T18" fmla="*/ 88 w 291"/>
                <a:gd name="T19" fmla="*/ 15 h 48"/>
                <a:gd name="T20" fmla="*/ 60 w 291"/>
                <a:gd name="T21" fmla="*/ 15 h 48"/>
                <a:gd name="T22" fmla="*/ 54 w 291"/>
                <a:gd name="T23" fmla="*/ 14 h 48"/>
                <a:gd name="T24" fmla="*/ 26 w 291"/>
                <a:gd name="T25" fmla="*/ 21 h 48"/>
                <a:gd name="T26" fmla="*/ 7 w 291"/>
                <a:gd name="T27" fmla="*/ 38 h 48"/>
                <a:gd name="T28" fmla="*/ 30 w 291"/>
                <a:gd name="T29" fmla="*/ 39 h 48"/>
                <a:gd name="T30" fmla="*/ 31 w 291"/>
                <a:gd name="T31" fmla="*/ 45 h 48"/>
                <a:gd name="T32" fmla="*/ 2 w 291"/>
                <a:gd name="T33" fmla="*/ 42 h 48"/>
                <a:gd name="T34" fmla="*/ 1 w 291"/>
                <a:gd name="T35" fmla="*/ 36 h 48"/>
                <a:gd name="T36" fmla="*/ 23 w 291"/>
                <a:gd name="T37" fmla="*/ 16 h 48"/>
                <a:gd name="T38" fmla="*/ 54 w 291"/>
                <a:gd name="T39" fmla="*/ 9 h 48"/>
                <a:gd name="T40" fmla="*/ 61 w 291"/>
                <a:gd name="T41" fmla="*/ 9 h 48"/>
                <a:gd name="T42" fmla="*/ 87 w 291"/>
                <a:gd name="T43" fmla="*/ 9 h 48"/>
                <a:gd name="T44" fmla="*/ 95 w 291"/>
                <a:gd name="T45" fmla="*/ 8 h 48"/>
                <a:gd name="T46" fmla="*/ 117 w 291"/>
                <a:gd name="T47" fmla="*/ 5 h 48"/>
                <a:gd name="T48" fmla="*/ 149 w 291"/>
                <a:gd name="T49" fmla="*/ 1 h 48"/>
                <a:gd name="T50" fmla="*/ 192 w 291"/>
                <a:gd name="T51" fmla="*/ 6 h 48"/>
                <a:gd name="T52" fmla="*/ 202 w 291"/>
                <a:gd name="T53" fmla="*/ 8 h 48"/>
                <a:gd name="T54" fmla="*/ 222 w 291"/>
                <a:gd name="T55" fmla="*/ 10 h 48"/>
                <a:gd name="T56" fmla="*/ 291 w 291"/>
                <a:gd name="T57" fmla="*/ 38 h 48"/>
                <a:gd name="T58" fmla="*/ 291 w 291"/>
                <a:gd name="T59" fmla="*/ 41 h 48"/>
                <a:gd name="T60" fmla="*/ 262 w 291"/>
                <a:gd name="T6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1" h="48">
                  <a:moveTo>
                    <a:pt x="262" y="48"/>
                  </a:moveTo>
                  <a:cubicBezTo>
                    <a:pt x="261" y="42"/>
                    <a:pt x="261" y="42"/>
                    <a:pt x="261" y="42"/>
                  </a:cubicBezTo>
                  <a:cubicBezTo>
                    <a:pt x="272" y="41"/>
                    <a:pt x="282" y="40"/>
                    <a:pt x="285" y="38"/>
                  </a:cubicBezTo>
                  <a:cubicBezTo>
                    <a:pt x="280" y="33"/>
                    <a:pt x="253" y="13"/>
                    <a:pt x="222" y="16"/>
                  </a:cubicBezTo>
                  <a:cubicBezTo>
                    <a:pt x="214" y="17"/>
                    <a:pt x="208" y="15"/>
                    <a:pt x="200" y="14"/>
                  </a:cubicBezTo>
                  <a:cubicBezTo>
                    <a:pt x="198" y="13"/>
                    <a:pt x="195" y="12"/>
                    <a:pt x="191" y="12"/>
                  </a:cubicBezTo>
                  <a:cubicBezTo>
                    <a:pt x="175" y="8"/>
                    <a:pt x="161" y="7"/>
                    <a:pt x="148" y="6"/>
                  </a:cubicBezTo>
                  <a:cubicBezTo>
                    <a:pt x="138" y="6"/>
                    <a:pt x="129" y="8"/>
                    <a:pt x="118" y="10"/>
                  </a:cubicBezTo>
                  <a:cubicBezTo>
                    <a:pt x="111" y="12"/>
                    <a:pt x="103" y="13"/>
                    <a:pt x="96" y="14"/>
                  </a:cubicBezTo>
                  <a:cubicBezTo>
                    <a:pt x="93" y="14"/>
                    <a:pt x="90" y="14"/>
                    <a:pt x="88" y="15"/>
                  </a:cubicBezTo>
                  <a:cubicBezTo>
                    <a:pt x="80" y="16"/>
                    <a:pt x="73" y="16"/>
                    <a:pt x="60" y="15"/>
                  </a:cubicBezTo>
                  <a:cubicBezTo>
                    <a:pt x="58" y="15"/>
                    <a:pt x="56" y="15"/>
                    <a:pt x="54" y="14"/>
                  </a:cubicBezTo>
                  <a:cubicBezTo>
                    <a:pt x="43" y="13"/>
                    <a:pt x="41" y="13"/>
                    <a:pt x="26" y="21"/>
                  </a:cubicBezTo>
                  <a:cubicBezTo>
                    <a:pt x="9" y="30"/>
                    <a:pt x="7" y="37"/>
                    <a:pt x="7" y="38"/>
                  </a:cubicBezTo>
                  <a:cubicBezTo>
                    <a:pt x="9" y="39"/>
                    <a:pt x="21" y="39"/>
                    <a:pt x="30" y="39"/>
                  </a:cubicBezTo>
                  <a:cubicBezTo>
                    <a:pt x="31" y="45"/>
                    <a:pt x="31" y="45"/>
                    <a:pt x="31" y="45"/>
                  </a:cubicBezTo>
                  <a:cubicBezTo>
                    <a:pt x="5" y="46"/>
                    <a:pt x="3" y="43"/>
                    <a:pt x="2" y="42"/>
                  </a:cubicBezTo>
                  <a:cubicBezTo>
                    <a:pt x="1" y="41"/>
                    <a:pt x="0" y="39"/>
                    <a:pt x="1" y="36"/>
                  </a:cubicBezTo>
                  <a:cubicBezTo>
                    <a:pt x="2" y="30"/>
                    <a:pt x="10" y="23"/>
                    <a:pt x="23" y="16"/>
                  </a:cubicBezTo>
                  <a:cubicBezTo>
                    <a:pt x="39" y="7"/>
                    <a:pt x="43" y="7"/>
                    <a:pt x="54" y="9"/>
                  </a:cubicBezTo>
                  <a:cubicBezTo>
                    <a:pt x="56" y="9"/>
                    <a:pt x="58" y="9"/>
                    <a:pt x="61" y="9"/>
                  </a:cubicBezTo>
                  <a:cubicBezTo>
                    <a:pt x="73" y="11"/>
                    <a:pt x="79" y="10"/>
                    <a:pt x="87" y="9"/>
                  </a:cubicBezTo>
                  <a:cubicBezTo>
                    <a:pt x="90" y="9"/>
                    <a:pt x="92" y="9"/>
                    <a:pt x="95" y="8"/>
                  </a:cubicBezTo>
                  <a:cubicBezTo>
                    <a:pt x="102" y="8"/>
                    <a:pt x="110" y="6"/>
                    <a:pt x="117" y="5"/>
                  </a:cubicBezTo>
                  <a:cubicBezTo>
                    <a:pt x="127" y="2"/>
                    <a:pt x="138" y="0"/>
                    <a:pt x="149" y="1"/>
                  </a:cubicBezTo>
                  <a:cubicBezTo>
                    <a:pt x="161" y="1"/>
                    <a:pt x="176" y="3"/>
                    <a:pt x="192" y="6"/>
                  </a:cubicBezTo>
                  <a:cubicBezTo>
                    <a:pt x="196" y="7"/>
                    <a:pt x="199" y="7"/>
                    <a:pt x="202" y="8"/>
                  </a:cubicBezTo>
                  <a:cubicBezTo>
                    <a:pt x="209" y="10"/>
                    <a:pt x="214" y="11"/>
                    <a:pt x="222" y="10"/>
                  </a:cubicBezTo>
                  <a:cubicBezTo>
                    <a:pt x="257" y="7"/>
                    <a:pt x="289" y="31"/>
                    <a:pt x="291" y="38"/>
                  </a:cubicBezTo>
                  <a:cubicBezTo>
                    <a:pt x="291" y="39"/>
                    <a:pt x="291" y="40"/>
                    <a:pt x="291" y="41"/>
                  </a:cubicBezTo>
                  <a:cubicBezTo>
                    <a:pt x="288" y="46"/>
                    <a:pt x="271" y="47"/>
                    <a:pt x="262" y="48"/>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187"/>
            <p:cNvSpPr>
              <a:spLocks/>
            </p:cNvSpPr>
            <p:nvPr/>
          </p:nvSpPr>
          <p:spPr bwMode="auto">
            <a:xfrm>
              <a:off x="7545388" y="504825"/>
              <a:ext cx="923925" cy="165100"/>
            </a:xfrm>
            <a:custGeom>
              <a:avLst/>
              <a:gdLst>
                <a:gd name="T0" fmla="*/ 144 w 291"/>
                <a:gd name="T1" fmla="*/ 52 h 52"/>
                <a:gd name="T2" fmla="*/ 117 w 291"/>
                <a:gd name="T3" fmla="*/ 47 h 52"/>
                <a:gd name="T4" fmla="*/ 95 w 291"/>
                <a:gd name="T5" fmla="*/ 43 h 52"/>
                <a:gd name="T6" fmla="*/ 87 w 291"/>
                <a:gd name="T7" fmla="*/ 42 h 52"/>
                <a:gd name="T8" fmla="*/ 61 w 291"/>
                <a:gd name="T9" fmla="*/ 42 h 52"/>
                <a:gd name="T10" fmla="*/ 54 w 291"/>
                <a:gd name="T11" fmla="*/ 43 h 52"/>
                <a:gd name="T12" fmla="*/ 23 w 291"/>
                <a:gd name="T13" fmla="*/ 35 h 52"/>
                <a:gd name="T14" fmla="*/ 1 w 291"/>
                <a:gd name="T15" fmla="*/ 12 h 52"/>
                <a:gd name="T16" fmla="*/ 2 w 291"/>
                <a:gd name="T17" fmla="*/ 6 h 52"/>
                <a:gd name="T18" fmla="*/ 31 w 291"/>
                <a:gd name="T19" fmla="*/ 3 h 52"/>
                <a:gd name="T20" fmla="*/ 30 w 291"/>
                <a:gd name="T21" fmla="*/ 9 h 52"/>
                <a:gd name="T22" fmla="*/ 7 w 291"/>
                <a:gd name="T23" fmla="*/ 10 h 52"/>
                <a:gd name="T24" fmla="*/ 7 w 291"/>
                <a:gd name="T25" fmla="*/ 11 h 52"/>
                <a:gd name="T26" fmla="*/ 26 w 291"/>
                <a:gd name="T27" fmla="*/ 30 h 52"/>
                <a:gd name="T28" fmla="*/ 54 w 291"/>
                <a:gd name="T29" fmla="*/ 37 h 52"/>
                <a:gd name="T30" fmla="*/ 60 w 291"/>
                <a:gd name="T31" fmla="*/ 36 h 52"/>
                <a:gd name="T32" fmla="*/ 88 w 291"/>
                <a:gd name="T33" fmla="*/ 36 h 52"/>
                <a:gd name="T34" fmla="*/ 96 w 291"/>
                <a:gd name="T35" fmla="*/ 37 h 52"/>
                <a:gd name="T36" fmla="*/ 118 w 291"/>
                <a:gd name="T37" fmla="*/ 42 h 52"/>
                <a:gd name="T38" fmla="*/ 148 w 291"/>
                <a:gd name="T39" fmla="*/ 46 h 52"/>
                <a:gd name="T40" fmla="*/ 189 w 291"/>
                <a:gd name="T41" fmla="*/ 40 h 52"/>
                <a:gd name="T42" fmla="*/ 197 w 291"/>
                <a:gd name="T43" fmla="*/ 38 h 52"/>
                <a:gd name="T44" fmla="*/ 222 w 291"/>
                <a:gd name="T45" fmla="*/ 35 h 52"/>
                <a:gd name="T46" fmla="*/ 285 w 291"/>
                <a:gd name="T47" fmla="*/ 10 h 52"/>
                <a:gd name="T48" fmla="*/ 261 w 291"/>
                <a:gd name="T49" fmla="*/ 6 h 52"/>
                <a:gd name="T50" fmla="*/ 262 w 291"/>
                <a:gd name="T51" fmla="*/ 0 h 52"/>
                <a:gd name="T52" fmla="*/ 290 w 291"/>
                <a:gd name="T53" fmla="*/ 7 h 52"/>
                <a:gd name="T54" fmla="*/ 291 w 291"/>
                <a:gd name="T55" fmla="*/ 11 h 52"/>
                <a:gd name="T56" fmla="*/ 221 w 291"/>
                <a:gd name="T57" fmla="*/ 41 h 52"/>
                <a:gd name="T58" fmla="*/ 199 w 291"/>
                <a:gd name="T59" fmla="*/ 44 h 52"/>
                <a:gd name="T60" fmla="*/ 190 w 291"/>
                <a:gd name="T61" fmla="*/ 46 h 52"/>
                <a:gd name="T62" fmla="*/ 149 w 291"/>
                <a:gd name="T63" fmla="*/ 52 h 52"/>
                <a:gd name="T64" fmla="*/ 144 w 291"/>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52">
                  <a:moveTo>
                    <a:pt x="144" y="52"/>
                  </a:moveTo>
                  <a:cubicBezTo>
                    <a:pt x="135" y="52"/>
                    <a:pt x="125" y="49"/>
                    <a:pt x="117" y="47"/>
                  </a:cubicBezTo>
                  <a:cubicBezTo>
                    <a:pt x="110" y="45"/>
                    <a:pt x="102" y="44"/>
                    <a:pt x="95" y="43"/>
                  </a:cubicBezTo>
                  <a:cubicBezTo>
                    <a:pt x="92" y="43"/>
                    <a:pt x="90" y="42"/>
                    <a:pt x="87" y="42"/>
                  </a:cubicBezTo>
                  <a:cubicBezTo>
                    <a:pt x="79" y="41"/>
                    <a:pt x="73" y="40"/>
                    <a:pt x="61" y="42"/>
                  </a:cubicBezTo>
                  <a:cubicBezTo>
                    <a:pt x="58" y="42"/>
                    <a:pt x="56" y="42"/>
                    <a:pt x="54" y="43"/>
                  </a:cubicBezTo>
                  <a:cubicBezTo>
                    <a:pt x="43" y="44"/>
                    <a:pt x="39" y="44"/>
                    <a:pt x="23" y="35"/>
                  </a:cubicBezTo>
                  <a:cubicBezTo>
                    <a:pt x="11" y="27"/>
                    <a:pt x="3" y="19"/>
                    <a:pt x="1" y="12"/>
                  </a:cubicBezTo>
                  <a:cubicBezTo>
                    <a:pt x="0" y="9"/>
                    <a:pt x="1" y="7"/>
                    <a:pt x="2" y="6"/>
                  </a:cubicBezTo>
                  <a:cubicBezTo>
                    <a:pt x="4" y="3"/>
                    <a:pt x="14" y="2"/>
                    <a:pt x="31" y="3"/>
                  </a:cubicBezTo>
                  <a:cubicBezTo>
                    <a:pt x="30" y="9"/>
                    <a:pt x="30" y="9"/>
                    <a:pt x="30" y="9"/>
                  </a:cubicBezTo>
                  <a:cubicBezTo>
                    <a:pt x="21" y="8"/>
                    <a:pt x="9" y="8"/>
                    <a:pt x="7" y="10"/>
                  </a:cubicBezTo>
                  <a:cubicBezTo>
                    <a:pt x="7" y="10"/>
                    <a:pt x="7" y="10"/>
                    <a:pt x="7" y="11"/>
                  </a:cubicBezTo>
                  <a:cubicBezTo>
                    <a:pt x="8" y="15"/>
                    <a:pt x="13" y="22"/>
                    <a:pt x="26" y="30"/>
                  </a:cubicBezTo>
                  <a:cubicBezTo>
                    <a:pt x="41" y="39"/>
                    <a:pt x="43" y="38"/>
                    <a:pt x="54" y="37"/>
                  </a:cubicBezTo>
                  <a:cubicBezTo>
                    <a:pt x="56" y="37"/>
                    <a:pt x="58" y="36"/>
                    <a:pt x="60" y="36"/>
                  </a:cubicBezTo>
                  <a:cubicBezTo>
                    <a:pt x="73" y="35"/>
                    <a:pt x="80" y="36"/>
                    <a:pt x="88" y="36"/>
                  </a:cubicBezTo>
                  <a:cubicBezTo>
                    <a:pt x="90" y="37"/>
                    <a:pt x="93" y="37"/>
                    <a:pt x="96" y="37"/>
                  </a:cubicBezTo>
                  <a:cubicBezTo>
                    <a:pt x="103" y="38"/>
                    <a:pt x="111" y="40"/>
                    <a:pt x="118" y="42"/>
                  </a:cubicBezTo>
                  <a:cubicBezTo>
                    <a:pt x="128" y="44"/>
                    <a:pt x="138" y="47"/>
                    <a:pt x="148" y="46"/>
                  </a:cubicBezTo>
                  <a:cubicBezTo>
                    <a:pt x="163" y="45"/>
                    <a:pt x="176" y="43"/>
                    <a:pt x="189" y="40"/>
                  </a:cubicBezTo>
                  <a:cubicBezTo>
                    <a:pt x="192" y="40"/>
                    <a:pt x="194" y="39"/>
                    <a:pt x="197" y="38"/>
                  </a:cubicBezTo>
                  <a:cubicBezTo>
                    <a:pt x="205" y="36"/>
                    <a:pt x="213" y="34"/>
                    <a:pt x="222" y="35"/>
                  </a:cubicBezTo>
                  <a:cubicBezTo>
                    <a:pt x="253" y="38"/>
                    <a:pt x="281" y="16"/>
                    <a:pt x="285" y="10"/>
                  </a:cubicBezTo>
                  <a:cubicBezTo>
                    <a:pt x="282" y="8"/>
                    <a:pt x="272" y="6"/>
                    <a:pt x="261" y="6"/>
                  </a:cubicBezTo>
                  <a:cubicBezTo>
                    <a:pt x="262" y="0"/>
                    <a:pt x="262" y="0"/>
                    <a:pt x="262" y="0"/>
                  </a:cubicBezTo>
                  <a:cubicBezTo>
                    <a:pt x="269" y="0"/>
                    <a:pt x="287" y="2"/>
                    <a:pt x="290" y="7"/>
                  </a:cubicBezTo>
                  <a:cubicBezTo>
                    <a:pt x="291" y="8"/>
                    <a:pt x="291" y="9"/>
                    <a:pt x="291" y="11"/>
                  </a:cubicBezTo>
                  <a:cubicBezTo>
                    <a:pt x="289" y="18"/>
                    <a:pt x="257" y="44"/>
                    <a:pt x="221" y="41"/>
                  </a:cubicBezTo>
                  <a:cubicBezTo>
                    <a:pt x="214" y="40"/>
                    <a:pt x="206" y="42"/>
                    <a:pt x="199" y="44"/>
                  </a:cubicBezTo>
                  <a:cubicBezTo>
                    <a:pt x="196" y="45"/>
                    <a:pt x="193" y="45"/>
                    <a:pt x="190" y="46"/>
                  </a:cubicBezTo>
                  <a:cubicBezTo>
                    <a:pt x="177" y="49"/>
                    <a:pt x="164" y="50"/>
                    <a:pt x="149" y="52"/>
                  </a:cubicBezTo>
                  <a:cubicBezTo>
                    <a:pt x="147" y="52"/>
                    <a:pt x="146" y="52"/>
                    <a:pt x="144" y="52"/>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Freeform 170"/>
            <p:cNvSpPr>
              <a:spLocks/>
            </p:cNvSpPr>
            <p:nvPr/>
          </p:nvSpPr>
          <p:spPr bwMode="auto">
            <a:xfrm>
              <a:off x="7602538" y="396875"/>
              <a:ext cx="82550" cy="174625"/>
            </a:xfrm>
            <a:custGeom>
              <a:avLst/>
              <a:gdLst>
                <a:gd name="T0" fmla="*/ 6 w 26"/>
                <a:gd name="T1" fmla="*/ 10 h 55"/>
                <a:gd name="T2" fmla="*/ 19 w 26"/>
                <a:gd name="T3" fmla="*/ 1 h 55"/>
                <a:gd name="T4" fmla="*/ 20 w 26"/>
                <a:gd name="T5" fmla="*/ 52 h 55"/>
                <a:gd name="T6" fmla="*/ 6 w 26"/>
                <a:gd name="T7" fmla="*/ 44 h 55"/>
                <a:gd name="T8" fmla="*/ 6 w 26"/>
                <a:gd name="T9" fmla="*/ 10 h 55"/>
              </a:gdLst>
              <a:ahLst/>
              <a:cxnLst>
                <a:cxn ang="0">
                  <a:pos x="T0" y="T1"/>
                </a:cxn>
                <a:cxn ang="0">
                  <a:pos x="T2" y="T3"/>
                </a:cxn>
                <a:cxn ang="0">
                  <a:pos x="T4" y="T5"/>
                </a:cxn>
                <a:cxn ang="0">
                  <a:pos x="T6" y="T7"/>
                </a:cxn>
                <a:cxn ang="0">
                  <a:pos x="T8" y="T9"/>
                </a:cxn>
              </a:cxnLst>
              <a:rect l="0" t="0" r="r" b="b"/>
              <a:pathLst>
                <a:path w="26" h="55">
                  <a:moveTo>
                    <a:pt x="6" y="10"/>
                  </a:moveTo>
                  <a:cubicBezTo>
                    <a:pt x="8" y="7"/>
                    <a:pt x="12" y="2"/>
                    <a:pt x="19" y="1"/>
                  </a:cubicBezTo>
                  <a:cubicBezTo>
                    <a:pt x="26" y="0"/>
                    <a:pt x="24" y="50"/>
                    <a:pt x="20" y="52"/>
                  </a:cubicBezTo>
                  <a:cubicBezTo>
                    <a:pt x="18" y="53"/>
                    <a:pt x="13" y="55"/>
                    <a:pt x="6" y="44"/>
                  </a:cubicBezTo>
                  <a:cubicBezTo>
                    <a:pt x="0" y="35"/>
                    <a:pt x="0" y="18"/>
                    <a:pt x="6" y="10"/>
                  </a:cubicBez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Freeform 171"/>
            <p:cNvSpPr>
              <a:spLocks/>
            </p:cNvSpPr>
            <p:nvPr/>
          </p:nvSpPr>
          <p:spPr bwMode="auto">
            <a:xfrm>
              <a:off x="8332788" y="403225"/>
              <a:ext cx="82550" cy="174625"/>
            </a:xfrm>
            <a:custGeom>
              <a:avLst/>
              <a:gdLst>
                <a:gd name="T0" fmla="*/ 20 w 26"/>
                <a:gd name="T1" fmla="*/ 10 h 55"/>
                <a:gd name="T2" fmla="*/ 8 w 26"/>
                <a:gd name="T3" fmla="*/ 1 h 55"/>
                <a:gd name="T4" fmla="*/ 6 w 26"/>
                <a:gd name="T5" fmla="*/ 52 h 55"/>
                <a:gd name="T6" fmla="*/ 20 w 26"/>
                <a:gd name="T7" fmla="*/ 45 h 55"/>
                <a:gd name="T8" fmla="*/ 20 w 26"/>
                <a:gd name="T9" fmla="*/ 10 h 55"/>
              </a:gdLst>
              <a:ahLst/>
              <a:cxnLst>
                <a:cxn ang="0">
                  <a:pos x="T0" y="T1"/>
                </a:cxn>
                <a:cxn ang="0">
                  <a:pos x="T2" y="T3"/>
                </a:cxn>
                <a:cxn ang="0">
                  <a:pos x="T4" y="T5"/>
                </a:cxn>
                <a:cxn ang="0">
                  <a:pos x="T6" y="T7"/>
                </a:cxn>
                <a:cxn ang="0">
                  <a:pos x="T8" y="T9"/>
                </a:cxn>
              </a:cxnLst>
              <a:rect l="0" t="0" r="r" b="b"/>
              <a:pathLst>
                <a:path w="26" h="55">
                  <a:moveTo>
                    <a:pt x="20" y="10"/>
                  </a:moveTo>
                  <a:cubicBezTo>
                    <a:pt x="18" y="7"/>
                    <a:pt x="14" y="2"/>
                    <a:pt x="8" y="1"/>
                  </a:cubicBezTo>
                  <a:cubicBezTo>
                    <a:pt x="0" y="0"/>
                    <a:pt x="3" y="50"/>
                    <a:pt x="6" y="52"/>
                  </a:cubicBezTo>
                  <a:cubicBezTo>
                    <a:pt x="8" y="53"/>
                    <a:pt x="13" y="55"/>
                    <a:pt x="20" y="45"/>
                  </a:cubicBezTo>
                  <a:cubicBezTo>
                    <a:pt x="26" y="35"/>
                    <a:pt x="26" y="19"/>
                    <a:pt x="20" y="10"/>
                  </a:cubicBez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0" name="computer"/>
          <p:cNvGrpSpPr/>
          <p:nvPr/>
        </p:nvGrpSpPr>
        <p:grpSpPr>
          <a:xfrm>
            <a:off x="6511232" y="5509390"/>
            <a:ext cx="1031677" cy="855216"/>
            <a:chOff x="5095876" y="4794250"/>
            <a:chExt cx="2236788" cy="1854200"/>
          </a:xfrm>
        </p:grpSpPr>
        <p:sp>
          <p:nvSpPr>
            <p:cNvPr id="461" name="Freeform 143"/>
            <p:cNvSpPr>
              <a:spLocks/>
            </p:cNvSpPr>
            <p:nvPr/>
          </p:nvSpPr>
          <p:spPr bwMode="auto">
            <a:xfrm>
              <a:off x="5127626" y="4826000"/>
              <a:ext cx="2173288" cy="1485900"/>
            </a:xfrm>
            <a:custGeom>
              <a:avLst/>
              <a:gdLst>
                <a:gd name="T0" fmla="*/ 63 w 685"/>
                <a:gd name="T1" fmla="*/ 468 h 468"/>
                <a:gd name="T2" fmla="*/ 0 w 685"/>
                <a:gd name="T3" fmla="*/ 406 h 468"/>
                <a:gd name="T4" fmla="*/ 0 w 685"/>
                <a:gd name="T5" fmla="*/ 71 h 468"/>
                <a:gd name="T6" fmla="*/ 63 w 685"/>
                <a:gd name="T7" fmla="*/ 0 h 468"/>
                <a:gd name="T8" fmla="*/ 623 w 685"/>
                <a:gd name="T9" fmla="*/ 0 h 468"/>
                <a:gd name="T10" fmla="*/ 685 w 685"/>
                <a:gd name="T11" fmla="*/ 71 h 468"/>
                <a:gd name="T12" fmla="*/ 685 w 685"/>
                <a:gd name="T13" fmla="*/ 406 h 468"/>
                <a:gd name="T14" fmla="*/ 623 w 685"/>
                <a:gd name="T15" fmla="*/ 468 h 468"/>
                <a:gd name="T16" fmla="*/ 63 w 685"/>
                <a:gd name="T17" fmla="*/ 468 h 468"/>
                <a:gd name="T18" fmla="*/ 63 w 685"/>
                <a:gd name="T1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5" h="468">
                  <a:moveTo>
                    <a:pt x="63" y="468"/>
                  </a:moveTo>
                  <a:cubicBezTo>
                    <a:pt x="32" y="468"/>
                    <a:pt x="0" y="445"/>
                    <a:pt x="0" y="406"/>
                  </a:cubicBezTo>
                  <a:cubicBezTo>
                    <a:pt x="0" y="71"/>
                    <a:pt x="0" y="71"/>
                    <a:pt x="0" y="71"/>
                  </a:cubicBezTo>
                  <a:cubicBezTo>
                    <a:pt x="0" y="32"/>
                    <a:pt x="32" y="0"/>
                    <a:pt x="63" y="0"/>
                  </a:cubicBezTo>
                  <a:cubicBezTo>
                    <a:pt x="623" y="0"/>
                    <a:pt x="623" y="0"/>
                    <a:pt x="623" y="0"/>
                  </a:cubicBezTo>
                  <a:cubicBezTo>
                    <a:pt x="662" y="0"/>
                    <a:pt x="685" y="32"/>
                    <a:pt x="685" y="71"/>
                  </a:cubicBezTo>
                  <a:cubicBezTo>
                    <a:pt x="685" y="406"/>
                    <a:pt x="685" y="406"/>
                    <a:pt x="685" y="406"/>
                  </a:cubicBezTo>
                  <a:cubicBezTo>
                    <a:pt x="685" y="445"/>
                    <a:pt x="662" y="468"/>
                    <a:pt x="623" y="468"/>
                  </a:cubicBezTo>
                  <a:cubicBezTo>
                    <a:pt x="63" y="468"/>
                    <a:pt x="63" y="468"/>
                    <a:pt x="63" y="468"/>
                  </a:cubicBezTo>
                  <a:cubicBezTo>
                    <a:pt x="63" y="468"/>
                    <a:pt x="63" y="468"/>
                    <a:pt x="63" y="468"/>
                  </a:cubicBezTo>
                  <a:close/>
                </a:path>
              </a:pathLst>
            </a:custGeom>
            <a:gradFill>
              <a:gsLst>
                <a:gs pos="100000">
                  <a:schemeClr val="tx2">
                    <a:lumMod val="60000"/>
                    <a:lumOff val="40000"/>
                  </a:schemeClr>
                </a:gs>
                <a:gs pos="0">
                  <a:schemeClr val="tx2">
                    <a:lumMod val="5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144"/>
            <p:cNvSpPr>
              <a:spLocks noEditPoints="1"/>
            </p:cNvSpPr>
            <p:nvPr/>
          </p:nvSpPr>
          <p:spPr bwMode="auto">
            <a:xfrm>
              <a:off x="5095876" y="4794250"/>
              <a:ext cx="2236788" cy="1549400"/>
            </a:xfrm>
            <a:custGeom>
              <a:avLst/>
              <a:gdLst>
                <a:gd name="T0" fmla="*/ 633 w 705"/>
                <a:gd name="T1" fmla="*/ 488 h 488"/>
                <a:gd name="T2" fmla="*/ 73 w 705"/>
                <a:gd name="T3" fmla="*/ 488 h 488"/>
                <a:gd name="T4" fmla="*/ 0 w 705"/>
                <a:gd name="T5" fmla="*/ 416 h 488"/>
                <a:gd name="T6" fmla="*/ 0 w 705"/>
                <a:gd name="T7" fmla="*/ 81 h 488"/>
                <a:gd name="T8" fmla="*/ 73 w 705"/>
                <a:gd name="T9" fmla="*/ 0 h 488"/>
                <a:gd name="T10" fmla="*/ 633 w 705"/>
                <a:gd name="T11" fmla="*/ 0 h 488"/>
                <a:gd name="T12" fmla="*/ 705 w 705"/>
                <a:gd name="T13" fmla="*/ 81 h 488"/>
                <a:gd name="T14" fmla="*/ 705 w 705"/>
                <a:gd name="T15" fmla="*/ 416 h 488"/>
                <a:gd name="T16" fmla="*/ 633 w 705"/>
                <a:gd name="T17" fmla="*/ 488 h 488"/>
                <a:gd name="T18" fmla="*/ 73 w 705"/>
                <a:gd name="T19" fmla="*/ 20 h 488"/>
                <a:gd name="T20" fmla="*/ 20 w 705"/>
                <a:gd name="T21" fmla="*/ 81 h 488"/>
                <a:gd name="T22" fmla="*/ 20 w 705"/>
                <a:gd name="T23" fmla="*/ 416 h 488"/>
                <a:gd name="T24" fmla="*/ 73 w 705"/>
                <a:gd name="T25" fmla="*/ 468 h 488"/>
                <a:gd name="T26" fmla="*/ 633 w 705"/>
                <a:gd name="T27" fmla="*/ 468 h 488"/>
                <a:gd name="T28" fmla="*/ 685 w 705"/>
                <a:gd name="T29" fmla="*/ 416 h 488"/>
                <a:gd name="T30" fmla="*/ 685 w 705"/>
                <a:gd name="T31" fmla="*/ 81 h 488"/>
                <a:gd name="T32" fmla="*/ 633 w 705"/>
                <a:gd name="T33" fmla="*/ 20 h 488"/>
                <a:gd name="T34" fmla="*/ 73 w 705"/>
                <a:gd name="T35" fmla="*/ 2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488">
                  <a:moveTo>
                    <a:pt x="633" y="488"/>
                  </a:moveTo>
                  <a:cubicBezTo>
                    <a:pt x="73" y="488"/>
                    <a:pt x="73" y="488"/>
                    <a:pt x="73" y="488"/>
                  </a:cubicBezTo>
                  <a:cubicBezTo>
                    <a:pt x="37" y="488"/>
                    <a:pt x="0" y="461"/>
                    <a:pt x="0" y="416"/>
                  </a:cubicBezTo>
                  <a:cubicBezTo>
                    <a:pt x="0" y="81"/>
                    <a:pt x="0" y="81"/>
                    <a:pt x="0" y="81"/>
                  </a:cubicBezTo>
                  <a:cubicBezTo>
                    <a:pt x="0" y="38"/>
                    <a:pt x="34" y="0"/>
                    <a:pt x="73" y="0"/>
                  </a:cubicBezTo>
                  <a:cubicBezTo>
                    <a:pt x="633" y="0"/>
                    <a:pt x="633" y="0"/>
                    <a:pt x="633" y="0"/>
                  </a:cubicBezTo>
                  <a:cubicBezTo>
                    <a:pt x="675" y="0"/>
                    <a:pt x="705" y="33"/>
                    <a:pt x="705" y="81"/>
                  </a:cubicBezTo>
                  <a:cubicBezTo>
                    <a:pt x="705" y="416"/>
                    <a:pt x="705" y="416"/>
                    <a:pt x="705" y="416"/>
                  </a:cubicBezTo>
                  <a:cubicBezTo>
                    <a:pt x="705" y="460"/>
                    <a:pt x="677" y="488"/>
                    <a:pt x="633" y="488"/>
                  </a:cubicBezTo>
                  <a:close/>
                  <a:moveTo>
                    <a:pt x="73" y="20"/>
                  </a:moveTo>
                  <a:cubicBezTo>
                    <a:pt x="48" y="20"/>
                    <a:pt x="20" y="46"/>
                    <a:pt x="20" y="81"/>
                  </a:cubicBezTo>
                  <a:cubicBezTo>
                    <a:pt x="20" y="416"/>
                    <a:pt x="20" y="416"/>
                    <a:pt x="20" y="416"/>
                  </a:cubicBezTo>
                  <a:cubicBezTo>
                    <a:pt x="20" y="450"/>
                    <a:pt x="47" y="468"/>
                    <a:pt x="73" y="468"/>
                  </a:cubicBezTo>
                  <a:cubicBezTo>
                    <a:pt x="633" y="468"/>
                    <a:pt x="633" y="468"/>
                    <a:pt x="633" y="468"/>
                  </a:cubicBezTo>
                  <a:cubicBezTo>
                    <a:pt x="666" y="468"/>
                    <a:pt x="685" y="449"/>
                    <a:pt x="685" y="416"/>
                  </a:cubicBezTo>
                  <a:cubicBezTo>
                    <a:pt x="685" y="81"/>
                    <a:pt x="685" y="81"/>
                    <a:pt x="685" y="81"/>
                  </a:cubicBezTo>
                  <a:cubicBezTo>
                    <a:pt x="685" y="51"/>
                    <a:pt x="669" y="20"/>
                    <a:pt x="633" y="20"/>
                  </a:cubicBezTo>
                  <a:lnTo>
                    <a:pt x="73" y="2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145"/>
            <p:cNvSpPr>
              <a:spLocks/>
            </p:cNvSpPr>
            <p:nvPr/>
          </p:nvSpPr>
          <p:spPr bwMode="auto">
            <a:xfrm>
              <a:off x="5661026" y="6321425"/>
              <a:ext cx="1108075" cy="295275"/>
            </a:xfrm>
            <a:custGeom>
              <a:avLst/>
              <a:gdLst>
                <a:gd name="T0" fmla="*/ 349 w 349"/>
                <a:gd name="T1" fmla="*/ 54 h 93"/>
                <a:gd name="T2" fmla="*/ 310 w 349"/>
                <a:gd name="T3" fmla="*/ 93 h 93"/>
                <a:gd name="T4" fmla="*/ 31 w 349"/>
                <a:gd name="T5" fmla="*/ 93 h 93"/>
                <a:gd name="T6" fmla="*/ 0 w 349"/>
                <a:gd name="T7" fmla="*/ 54 h 93"/>
                <a:gd name="T8" fmla="*/ 0 w 349"/>
                <a:gd name="T9" fmla="*/ 31 h 93"/>
                <a:gd name="T10" fmla="*/ 31 w 349"/>
                <a:gd name="T11" fmla="*/ 0 h 93"/>
                <a:gd name="T12" fmla="*/ 310 w 349"/>
                <a:gd name="T13" fmla="*/ 0 h 93"/>
                <a:gd name="T14" fmla="*/ 349 w 349"/>
                <a:gd name="T15" fmla="*/ 31 h 93"/>
                <a:gd name="T16" fmla="*/ 349 w 349"/>
                <a:gd name="T17" fmla="*/ 54 h 93"/>
                <a:gd name="T18" fmla="*/ 349 w 349"/>
                <a:gd name="T19" fmla="*/ 5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93">
                  <a:moveTo>
                    <a:pt x="349" y="54"/>
                  </a:moveTo>
                  <a:cubicBezTo>
                    <a:pt x="349" y="77"/>
                    <a:pt x="334" y="93"/>
                    <a:pt x="310" y="93"/>
                  </a:cubicBezTo>
                  <a:cubicBezTo>
                    <a:pt x="31" y="93"/>
                    <a:pt x="31" y="93"/>
                    <a:pt x="31" y="93"/>
                  </a:cubicBezTo>
                  <a:cubicBezTo>
                    <a:pt x="16" y="93"/>
                    <a:pt x="0" y="77"/>
                    <a:pt x="0" y="54"/>
                  </a:cubicBezTo>
                  <a:cubicBezTo>
                    <a:pt x="0" y="31"/>
                    <a:pt x="0" y="31"/>
                    <a:pt x="0" y="31"/>
                  </a:cubicBezTo>
                  <a:cubicBezTo>
                    <a:pt x="0" y="16"/>
                    <a:pt x="16" y="0"/>
                    <a:pt x="31" y="0"/>
                  </a:cubicBezTo>
                  <a:cubicBezTo>
                    <a:pt x="310" y="0"/>
                    <a:pt x="310" y="0"/>
                    <a:pt x="310" y="0"/>
                  </a:cubicBezTo>
                  <a:cubicBezTo>
                    <a:pt x="334" y="0"/>
                    <a:pt x="349" y="16"/>
                    <a:pt x="349" y="31"/>
                  </a:cubicBezTo>
                  <a:cubicBezTo>
                    <a:pt x="349" y="54"/>
                    <a:pt x="349" y="54"/>
                    <a:pt x="349" y="54"/>
                  </a:cubicBezTo>
                  <a:cubicBezTo>
                    <a:pt x="349" y="54"/>
                    <a:pt x="349" y="54"/>
                    <a:pt x="349" y="54"/>
                  </a:cubicBezTo>
                  <a:close/>
                </a:path>
              </a:pathLst>
            </a:custGeom>
            <a:gradFill>
              <a:gsLst>
                <a:gs pos="100000">
                  <a:schemeClr val="tx2">
                    <a:lumMod val="60000"/>
                    <a:lumOff val="40000"/>
                  </a:schemeClr>
                </a:gs>
                <a:gs pos="0">
                  <a:schemeClr val="tx2">
                    <a:lumMod val="5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146"/>
            <p:cNvSpPr>
              <a:spLocks noEditPoints="1"/>
            </p:cNvSpPr>
            <p:nvPr/>
          </p:nvSpPr>
          <p:spPr bwMode="auto">
            <a:xfrm>
              <a:off x="5629276" y="6289675"/>
              <a:ext cx="1171575" cy="358775"/>
            </a:xfrm>
            <a:custGeom>
              <a:avLst/>
              <a:gdLst>
                <a:gd name="T0" fmla="*/ 320 w 369"/>
                <a:gd name="T1" fmla="*/ 113 h 113"/>
                <a:gd name="T2" fmla="*/ 41 w 369"/>
                <a:gd name="T3" fmla="*/ 113 h 113"/>
                <a:gd name="T4" fmla="*/ 0 w 369"/>
                <a:gd name="T5" fmla="*/ 64 h 113"/>
                <a:gd name="T6" fmla="*/ 0 w 369"/>
                <a:gd name="T7" fmla="*/ 41 h 113"/>
                <a:gd name="T8" fmla="*/ 41 w 369"/>
                <a:gd name="T9" fmla="*/ 0 h 113"/>
                <a:gd name="T10" fmla="*/ 320 w 369"/>
                <a:gd name="T11" fmla="*/ 0 h 113"/>
                <a:gd name="T12" fmla="*/ 369 w 369"/>
                <a:gd name="T13" fmla="*/ 41 h 113"/>
                <a:gd name="T14" fmla="*/ 369 w 369"/>
                <a:gd name="T15" fmla="*/ 64 h 113"/>
                <a:gd name="T16" fmla="*/ 320 w 369"/>
                <a:gd name="T17" fmla="*/ 113 h 113"/>
                <a:gd name="T18" fmla="*/ 41 w 369"/>
                <a:gd name="T19" fmla="*/ 20 h 113"/>
                <a:gd name="T20" fmla="*/ 20 w 369"/>
                <a:gd name="T21" fmla="*/ 41 h 113"/>
                <a:gd name="T22" fmla="*/ 20 w 369"/>
                <a:gd name="T23" fmla="*/ 64 h 113"/>
                <a:gd name="T24" fmla="*/ 41 w 369"/>
                <a:gd name="T25" fmla="*/ 93 h 113"/>
                <a:gd name="T26" fmla="*/ 320 w 369"/>
                <a:gd name="T27" fmla="*/ 93 h 113"/>
                <a:gd name="T28" fmla="*/ 349 w 369"/>
                <a:gd name="T29" fmla="*/ 64 h 113"/>
                <a:gd name="T30" fmla="*/ 349 w 369"/>
                <a:gd name="T31" fmla="*/ 41 h 113"/>
                <a:gd name="T32" fmla="*/ 320 w 369"/>
                <a:gd name="T33" fmla="*/ 20 h 113"/>
                <a:gd name="T34" fmla="*/ 41 w 369"/>
                <a:gd name="T35" fmla="*/ 2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 h="113">
                  <a:moveTo>
                    <a:pt x="320" y="113"/>
                  </a:moveTo>
                  <a:cubicBezTo>
                    <a:pt x="41" y="113"/>
                    <a:pt x="41" y="113"/>
                    <a:pt x="41" y="113"/>
                  </a:cubicBezTo>
                  <a:cubicBezTo>
                    <a:pt x="22" y="113"/>
                    <a:pt x="0" y="94"/>
                    <a:pt x="0" y="64"/>
                  </a:cubicBezTo>
                  <a:cubicBezTo>
                    <a:pt x="0" y="41"/>
                    <a:pt x="0" y="41"/>
                    <a:pt x="0" y="41"/>
                  </a:cubicBezTo>
                  <a:cubicBezTo>
                    <a:pt x="0" y="20"/>
                    <a:pt x="20" y="0"/>
                    <a:pt x="41" y="0"/>
                  </a:cubicBezTo>
                  <a:cubicBezTo>
                    <a:pt x="320" y="0"/>
                    <a:pt x="320" y="0"/>
                    <a:pt x="320" y="0"/>
                  </a:cubicBezTo>
                  <a:cubicBezTo>
                    <a:pt x="351" y="0"/>
                    <a:pt x="369" y="21"/>
                    <a:pt x="369" y="41"/>
                  </a:cubicBezTo>
                  <a:cubicBezTo>
                    <a:pt x="369" y="64"/>
                    <a:pt x="369" y="64"/>
                    <a:pt x="369" y="64"/>
                  </a:cubicBezTo>
                  <a:cubicBezTo>
                    <a:pt x="369" y="93"/>
                    <a:pt x="349" y="113"/>
                    <a:pt x="320" y="113"/>
                  </a:cubicBezTo>
                  <a:close/>
                  <a:moveTo>
                    <a:pt x="41" y="20"/>
                  </a:moveTo>
                  <a:cubicBezTo>
                    <a:pt x="31" y="20"/>
                    <a:pt x="20" y="31"/>
                    <a:pt x="20" y="41"/>
                  </a:cubicBezTo>
                  <a:cubicBezTo>
                    <a:pt x="20" y="64"/>
                    <a:pt x="20" y="64"/>
                    <a:pt x="20" y="64"/>
                  </a:cubicBezTo>
                  <a:cubicBezTo>
                    <a:pt x="20" y="81"/>
                    <a:pt x="31" y="93"/>
                    <a:pt x="41" y="93"/>
                  </a:cubicBezTo>
                  <a:cubicBezTo>
                    <a:pt x="320" y="93"/>
                    <a:pt x="320" y="93"/>
                    <a:pt x="320" y="93"/>
                  </a:cubicBezTo>
                  <a:cubicBezTo>
                    <a:pt x="338" y="93"/>
                    <a:pt x="349" y="82"/>
                    <a:pt x="349" y="64"/>
                  </a:cubicBezTo>
                  <a:cubicBezTo>
                    <a:pt x="349" y="41"/>
                    <a:pt x="349" y="41"/>
                    <a:pt x="349" y="41"/>
                  </a:cubicBezTo>
                  <a:cubicBezTo>
                    <a:pt x="349" y="31"/>
                    <a:pt x="338" y="20"/>
                    <a:pt x="320" y="20"/>
                  </a:cubicBezTo>
                  <a:lnTo>
                    <a:pt x="41" y="2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147"/>
            <p:cNvSpPr>
              <a:spLocks/>
            </p:cNvSpPr>
            <p:nvPr/>
          </p:nvSpPr>
          <p:spPr bwMode="auto">
            <a:xfrm>
              <a:off x="5327651" y="5026025"/>
              <a:ext cx="1776413" cy="1085850"/>
            </a:xfrm>
            <a:custGeom>
              <a:avLst/>
              <a:gdLst>
                <a:gd name="T0" fmla="*/ 31 w 560"/>
                <a:gd name="T1" fmla="*/ 342 h 342"/>
                <a:gd name="T2" fmla="*/ 0 w 560"/>
                <a:gd name="T3" fmla="*/ 311 h 342"/>
                <a:gd name="T4" fmla="*/ 0 w 560"/>
                <a:gd name="T5" fmla="*/ 39 h 342"/>
                <a:gd name="T6" fmla="*/ 31 w 560"/>
                <a:gd name="T7" fmla="*/ 0 h 342"/>
                <a:gd name="T8" fmla="*/ 528 w 560"/>
                <a:gd name="T9" fmla="*/ 0 h 342"/>
                <a:gd name="T10" fmla="*/ 560 w 560"/>
                <a:gd name="T11" fmla="*/ 39 h 342"/>
                <a:gd name="T12" fmla="*/ 560 w 560"/>
                <a:gd name="T13" fmla="*/ 311 h 342"/>
                <a:gd name="T14" fmla="*/ 528 w 560"/>
                <a:gd name="T15" fmla="*/ 342 h 342"/>
                <a:gd name="T16" fmla="*/ 31 w 560"/>
                <a:gd name="T17" fmla="*/ 342 h 342"/>
                <a:gd name="T18" fmla="*/ 31 w 560"/>
                <a:gd name="T19"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342">
                  <a:moveTo>
                    <a:pt x="31" y="342"/>
                  </a:moveTo>
                  <a:cubicBezTo>
                    <a:pt x="16" y="342"/>
                    <a:pt x="0" y="327"/>
                    <a:pt x="0" y="311"/>
                  </a:cubicBezTo>
                  <a:cubicBezTo>
                    <a:pt x="0" y="39"/>
                    <a:pt x="0" y="39"/>
                    <a:pt x="0" y="39"/>
                  </a:cubicBezTo>
                  <a:cubicBezTo>
                    <a:pt x="0" y="16"/>
                    <a:pt x="16" y="0"/>
                    <a:pt x="31" y="0"/>
                  </a:cubicBezTo>
                  <a:cubicBezTo>
                    <a:pt x="528" y="0"/>
                    <a:pt x="528" y="0"/>
                    <a:pt x="528" y="0"/>
                  </a:cubicBezTo>
                  <a:cubicBezTo>
                    <a:pt x="552" y="0"/>
                    <a:pt x="560" y="16"/>
                    <a:pt x="560" y="39"/>
                  </a:cubicBezTo>
                  <a:cubicBezTo>
                    <a:pt x="560" y="311"/>
                    <a:pt x="560" y="311"/>
                    <a:pt x="560" y="311"/>
                  </a:cubicBezTo>
                  <a:cubicBezTo>
                    <a:pt x="560" y="327"/>
                    <a:pt x="552" y="342"/>
                    <a:pt x="528" y="342"/>
                  </a:cubicBezTo>
                  <a:cubicBezTo>
                    <a:pt x="31" y="342"/>
                    <a:pt x="31" y="342"/>
                    <a:pt x="31" y="342"/>
                  </a:cubicBezTo>
                  <a:cubicBezTo>
                    <a:pt x="31" y="342"/>
                    <a:pt x="31" y="342"/>
                    <a:pt x="31" y="342"/>
                  </a:cubicBezTo>
                  <a:close/>
                </a:path>
              </a:pathLst>
            </a:cu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148"/>
            <p:cNvSpPr>
              <a:spLocks noEditPoints="1"/>
            </p:cNvSpPr>
            <p:nvPr/>
          </p:nvSpPr>
          <p:spPr bwMode="auto">
            <a:xfrm>
              <a:off x="5308601" y="5006975"/>
              <a:ext cx="1814513" cy="1123950"/>
            </a:xfrm>
            <a:custGeom>
              <a:avLst/>
              <a:gdLst>
                <a:gd name="T0" fmla="*/ 534 w 572"/>
                <a:gd name="T1" fmla="*/ 354 h 354"/>
                <a:gd name="T2" fmla="*/ 37 w 572"/>
                <a:gd name="T3" fmla="*/ 354 h 354"/>
                <a:gd name="T4" fmla="*/ 0 w 572"/>
                <a:gd name="T5" fmla="*/ 317 h 354"/>
                <a:gd name="T6" fmla="*/ 0 w 572"/>
                <a:gd name="T7" fmla="*/ 45 h 354"/>
                <a:gd name="T8" fmla="*/ 37 w 572"/>
                <a:gd name="T9" fmla="*/ 0 h 354"/>
                <a:gd name="T10" fmla="*/ 534 w 572"/>
                <a:gd name="T11" fmla="*/ 0 h 354"/>
                <a:gd name="T12" fmla="*/ 572 w 572"/>
                <a:gd name="T13" fmla="*/ 45 h 354"/>
                <a:gd name="T14" fmla="*/ 572 w 572"/>
                <a:gd name="T15" fmla="*/ 317 h 354"/>
                <a:gd name="T16" fmla="*/ 534 w 572"/>
                <a:gd name="T17" fmla="*/ 354 h 354"/>
                <a:gd name="T18" fmla="*/ 37 w 572"/>
                <a:gd name="T19" fmla="*/ 12 h 354"/>
                <a:gd name="T20" fmla="*/ 12 w 572"/>
                <a:gd name="T21" fmla="*/ 45 h 354"/>
                <a:gd name="T22" fmla="*/ 12 w 572"/>
                <a:gd name="T23" fmla="*/ 317 h 354"/>
                <a:gd name="T24" fmla="*/ 37 w 572"/>
                <a:gd name="T25" fmla="*/ 342 h 354"/>
                <a:gd name="T26" fmla="*/ 534 w 572"/>
                <a:gd name="T27" fmla="*/ 342 h 354"/>
                <a:gd name="T28" fmla="*/ 560 w 572"/>
                <a:gd name="T29" fmla="*/ 317 h 354"/>
                <a:gd name="T30" fmla="*/ 560 w 572"/>
                <a:gd name="T31" fmla="*/ 45 h 354"/>
                <a:gd name="T32" fmla="*/ 534 w 572"/>
                <a:gd name="T33" fmla="*/ 12 h 354"/>
                <a:gd name="T34" fmla="*/ 37 w 572"/>
                <a:gd name="T35" fmla="*/ 1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2" h="354">
                  <a:moveTo>
                    <a:pt x="534" y="354"/>
                  </a:moveTo>
                  <a:cubicBezTo>
                    <a:pt x="37" y="354"/>
                    <a:pt x="37" y="354"/>
                    <a:pt x="37" y="354"/>
                  </a:cubicBezTo>
                  <a:cubicBezTo>
                    <a:pt x="18" y="354"/>
                    <a:pt x="0" y="336"/>
                    <a:pt x="0" y="317"/>
                  </a:cubicBezTo>
                  <a:cubicBezTo>
                    <a:pt x="0" y="45"/>
                    <a:pt x="0" y="45"/>
                    <a:pt x="0" y="45"/>
                  </a:cubicBezTo>
                  <a:cubicBezTo>
                    <a:pt x="0" y="17"/>
                    <a:pt x="19" y="0"/>
                    <a:pt x="37" y="0"/>
                  </a:cubicBezTo>
                  <a:cubicBezTo>
                    <a:pt x="534" y="0"/>
                    <a:pt x="534" y="0"/>
                    <a:pt x="534" y="0"/>
                  </a:cubicBezTo>
                  <a:cubicBezTo>
                    <a:pt x="559" y="0"/>
                    <a:pt x="572" y="15"/>
                    <a:pt x="572" y="45"/>
                  </a:cubicBezTo>
                  <a:cubicBezTo>
                    <a:pt x="572" y="317"/>
                    <a:pt x="572" y="317"/>
                    <a:pt x="572" y="317"/>
                  </a:cubicBezTo>
                  <a:cubicBezTo>
                    <a:pt x="572" y="335"/>
                    <a:pt x="562" y="354"/>
                    <a:pt x="534" y="354"/>
                  </a:cubicBezTo>
                  <a:close/>
                  <a:moveTo>
                    <a:pt x="37" y="12"/>
                  </a:moveTo>
                  <a:cubicBezTo>
                    <a:pt x="25" y="12"/>
                    <a:pt x="12" y="25"/>
                    <a:pt x="12" y="45"/>
                  </a:cubicBezTo>
                  <a:cubicBezTo>
                    <a:pt x="12" y="317"/>
                    <a:pt x="12" y="317"/>
                    <a:pt x="12" y="317"/>
                  </a:cubicBezTo>
                  <a:cubicBezTo>
                    <a:pt x="12" y="330"/>
                    <a:pt x="25" y="342"/>
                    <a:pt x="37" y="342"/>
                  </a:cubicBezTo>
                  <a:cubicBezTo>
                    <a:pt x="534" y="342"/>
                    <a:pt x="534" y="342"/>
                    <a:pt x="534" y="342"/>
                  </a:cubicBezTo>
                  <a:cubicBezTo>
                    <a:pt x="555" y="342"/>
                    <a:pt x="560" y="329"/>
                    <a:pt x="560" y="317"/>
                  </a:cubicBezTo>
                  <a:cubicBezTo>
                    <a:pt x="560" y="45"/>
                    <a:pt x="560" y="45"/>
                    <a:pt x="560" y="45"/>
                  </a:cubicBezTo>
                  <a:cubicBezTo>
                    <a:pt x="560" y="16"/>
                    <a:pt x="547" y="12"/>
                    <a:pt x="534" y="12"/>
                  </a:cubicBezTo>
                  <a:lnTo>
                    <a:pt x="37" y="12"/>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3" name="school"/>
          <p:cNvGrpSpPr/>
          <p:nvPr/>
        </p:nvGrpSpPr>
        <p:grpSpPr>
          <a:xfrm>
            <a:off x="7420925" y="5481580"/>
            <a:ext cx="2096055" cy="1044674"/>
            <a:chOff x="96838" y="123825"/>
            <a:chExt cx="4465638" cy="2225675"/>
          </a:xfrm>
        </p:grpSpPr>
        <p:sp>
          <p:nvSpPr>
            <p:cNvPr id="274" name="Freeform 529"/>
            <p:cNvSpPr>
              <a:spLocks/>
            </p:cNvSpPr>
            <p:nvPr/>
          </p:nvSpPr>
          <p:spPr bwMode="auto">
            <a:xfrm>
              <a:off x="128588" y="155575"/>
              <a:ext cx="4402138" cy="2162175"/>
            </a:xfrm>
            <a:custGeom>
              <a:avLst/>
              <a:gdLst>
                <a:gd name="T0" fmla="*/ 10 w 1387"/>
                <a:gd name="T1" fmla="*/ 681 h 681"/>
                <a:gd name="T2" fmla="*/ 0 w 1387"/>
                <a:gd name="T3" fmla="*/ 671 h 681"/>
                <a:gd name="T4" fmla="*/ 0 w 1387"/>
                <a:gd name="T5" fmla="*/ 148 h 681"/>
                <a:gd name="T6" fmla="*/ 10 w 1387"/>
                <a:gd name="T7" fmla="*/ 138 h 681"/>
                <a:gd name="T8" fmla="*/ 570 w 1387"/>
                <a:gd name="T9" fmla="*/ 138 h 681"/>
                <a:gd name="T10" fmla="*/ 570 w 1387"/>
                <a:gd name="T11" fmla="*/ 10 h 681"/>
                <a:gd name="T12" fmla="*/ 580 w 1387"/>
                <a:gd name="T13" fmla="*/ 0 h 681"/>
                <a:gd name="T14" fmla="*/ 1377 w 1387"/>
                <a:gd name="T15" fmla="*/ 0 h 681"/>
                <a:gd name="T16" fmla="*/ 1387 w 1387"/>
                <a:gd name="T17" fmla="*/ 10 h 681"/>
                <a:gd name="T18" fmla="*/ 1387 w 1387"/>
                <a:gd name="T19" fmla="*/ 671 h 681"/>
                <a:gd name="T20" fmla="*/ 1377 w 1387"/>
                <a:gd name="T21" fmla="*/ 681 h 681"/>
                <a:gd name="T22" fmla="*/ 10 w 1387"/>
                <a:gd name="T23"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7" h="681">
                  <a:moveTo>
                    <a:pt x="10" y="681"/>
                  </a:moveTo>
                  <a:cubicBezTo>
                    <a:pt x="4" y="681"/>
                    <a:pt x="0" y="676"/>
                    <a:pt x="0" y="671"/>
                  </a:cubicBezTo>
                  <a:cubicBezTo>
                    <a:pt x="0" y="148"/>
                    <a:pt x="0" y="148"/>
                    <a:pt x="0" y="148"/>
                  </a:cubicBezTo>
                  <a:cubicBezTo>
                    <a:pt x="0" y="143"/>
                    <a:pt x="4" y="138"/>
                    <a:pt x="10" y="138"/>
                  </a:cubicBezTo>
                  <a:cubicBezTo>
                    <a:pt x="570" y="138"/>
                    <a:pt x="570" y="138"/>
                    <a:pt x="570" y="138"/>
                  </a:cubicBezTo>
                  <a:cubicBezTo>
                    <a:pt x="570" y="10"/>
                    <a:pt x="570" y="10"/>
                    <a:pt x="570" y="10"/>
                  </a:cubicBezTo>
                  <a:cubicBezTo>
                    <a:pt x="570" y="5"/>
                    <a:pt x="574" y="0"/>
                    <a:pt x="580" y="0"/>
                  </a:cubicBezTo>
                  <a:cubicBezTo>
                    <a:pt x="1377" y="0"/>
                    <a:pt x="1377" y="0"/>
                    <a:pt x="1377" y="0"/>
                  </a:cubicBezTo>
                  <a:cubicBezTo>
                    <a:pt x="1383" y="0"/>
                    <a:pt x="1387" y="5"/>
                    <a:pt x="1387" y="10"/>
                  </a:cubicBezTo>
                  <a:cubicBezTo>
                    <a:pt x="1387" y="671"/>
                    <a:pt x="1387" y="671"/>
                    <a:pt x="1387" y="671"/>
                  </a:cubicBezTo>
                  <a:cubicBezTo>
                    <a:pt x="1387" y="676"/>
                    <a:pt x="1383" y="681"/>
                    <a:pt x="1377" y="681"/>
                  </a:cubicBezTo>
                  <a:lnTo>
                    <a:pt x="10" y="68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530"/>
            <p:cNvSpPr>
              <a:spLocks noEditPoints="1"/>
            </p:cNvSpPr>
            <p:nvPr/>
          </p:nvSpPr>
          <p:spPr bwMode="auto">
            <a:xfrm>
              <a:off x="96838" y="123825"/>
              <a:ext cx="4465638" cy="2225675"/>
            </a:xfrm>
            <a:custGeom>
              <a:avLst/>
              <a:gdLst>
                <a:gd name="T0" fmla="*/ 1387 w 1407"/>
                <a:gd name="T1" fmla="*/ 20 h 701"/>
                <a:gd name="T2" fmla="*/ 1387 w 1407"/>
                <a:gd name="T3" fmla="*/ 681 h 701"/>
                <a:gd name="T4" fmla="*/ 1059 w 1407"/>
                <a:gd name="T5" fmla="*/ 681 h 701"/>
                <a:gd name="T6" fmla="*/ 590 w 1407"/>
                <a:gd name="T7" fmla="*/ 681 h 701"/>
                <a:gd name="T8" fmla="*/ 20 w 1407"/>
                <a:gd name="T9" fmla="*/ 681 h 701"/>
                <a:gd name="T10" fmla="*/ 20 w 1407"/>
                <a:gd name="T11" fmla="*/ 158 h 701"/>
                <a:gd name="T12" fmla="*/ 590 w 1407"/>
                <a:gd name="T13" fmla="*/ 158 h 701"/>
                <a:gd name="T14" fmla="*/ 590 w 1407"/>
                <a:gd name="T15" fmla="*/ 20 h 701"/>
                <a:gd name="T16" fmla="*/ 1387 w 1407"/>
                <a:gd name="T17" fmla="*/ 20 h 701"/>
                <a:gd name="T18" fmla="*/ 1387 w 1407"/>
                <a:gd name="T19" fmla="*/ 0 h 701"/>
                <a:gd name="T20" fmla="*/ 590 w 1407"/>
                <a:gd name="T21" fmla="*/ 0 h 701"/>
                <a:gd name="T22" fmla="*/ 570 w 1407"/>
                <a:gd name="T23" fmla="*/ 20 h 701"/>
                <a:gd name="T24" fmla="*/ 570 w 1407"/>
                <a:gd name="T25" fmla="*/ 138 h 701"/>
                <a:gd name="T26" fmla="*/ 20 w 1407"/>
                <a:gd name="T27" fmla="*/ 138 h 701"/>
                <a:gd name="T28" fmla="*/ 0 w 1407"/>
                <a:gd name="T29" fmla="*/ 158 h 701"/>
                <a:gd name="T30" fmla="*/ 0 w 1407"/>
                <a:gd name="T31" fmla="*/ 681 h 701"/>
                <a:gd name="T32" fmla="*/ 20 w 1407"/>
                <a:gd name="T33" fmla="*/ 701 h 701"/>
                <a:gd name="T34" fmla="*/ 590 w 1407"/>
                <a:gd name="T35" fmla="*/ 701 h 701"/>
                <a:gd name="T36" fmla="*/ 1059 w 1407"/>
                <a:gd name="T37" fmla="*/ 701 h 701"/>
                <a:gd name="T38" fmla="*/ 1387 w 1407"/>
                <a:gd name="T39" fmla="*/ 701 h 701"/>
                <a:gd name="T40" fmla="*/ 1407 w 1407"/>
                <a:gd name="T41" fmla="*/ 681 h 701"/>
                <a:gd name="T42" fmla="*/ 1407 w 1407"/>
                <a:gd name="T43" fmla="*/ 20 h 701"/>
                <a:gd name="T44" fmla="*/ 1387 w 1407"/>
                <a:gd name="T45"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7" h="701">
                  <a:moveTo>
                    <a:pt x="1387" y="20"/>
                  </a:moveTo>
                  <a:cubicBezTo>
                    <a:pt x="1387" y="681"/>
                    <a:pt x="1387" y="681"/>
                    <a:pt x="1387" y="681"/>
                  </a:cubicBezTo>
                  <a:cubicBezTo>
                    <a:pt x="1059" y="681"/>
                    <a:pt x="1059" y="681"/>
                    <a:pt x="1059" y="681"/>
                  </a:cubicBezTo>
                  <a:cubicBezTo>
                    <a:pt x="590" y="681"/>
                    <a:pt x="590" y="681"/>
                    <a:pt x="590" y="681"/>
                  </a:cubicBezTo>
                  <a:cubicBezTo>
                    <a:pt x="20" y="681"/>
                    <a:pt x="20" y="681"/>
                    <a:pt x="20" y="681"/>
                  </a:cubicBezTo>
                  <a:cubicBezTo>
                    <a:pt x="20" y="158"/>
                    <a:pt x="20" y="158"/>
                    <a:pt x="20" y="158"/>
                  </a:cubicBezTo>
                  <a:cubicBezTo>
                    <a:pt x="590" y="158"/>
                    <a:pt x="590" y="158"/>
                    <a:pt x="590" y="158"/>
                  </a:cubicBezTo>
                  <a:cubicBezTo>
                    <a:pt x="590" y="20"/>
                    <a:pt x="590" y="20"/>
                    <a:pt x="590" y="20"/>
                  </a:cubicBezTo>
                  <a:cubicBezTo>
                    <a:pt x="1387" y="20"/>
                    <a:pt x="1387" y="20"/>
                    <a:pt x="1387" y="20"/>
                  </a:cubicBezTo>
                  <a:moveTo>
                    <a:pt x="1387" y="0"/>
                  </a:moveTo>
                  <a:cubicBezTo>
                    <a:pt x="590" y="0"/>
                    <a:pt x="590" y="0"/>
                    <a:pt x="590" y="0"/>
                  </a:cubicBezTo>
                  <a:cubicBezTo>
                    <a:pt x="579" y="0"/>
                    <a:pt x="570" y="9"/>
                    <a:pt x="570" y="20"/>
                  </a:cubicBezTo>
                  <a:cubicBezTo>
                    <a:pt x="570" y="138"/>
                    <a:pt x="570" y="138"/>
                    <a:pt x="570" y="138"/>
                  </a:cubicBezTo>
                  <a:cubicBezTo>
                    <a:pt x="20" y="138"/>
                    <a:pt x="20" y="138"/>
                    <a:pt x="20" y="138"/>
                  </a:cubicBezTo>
                  <a:cubicBezTo>
                    <a:pt x="9" y="138"/>
                    <a:pt x="0" y="147"/>
                    <a:pt x="0" y="158"/>
                  </a:cubicBezTo>
                  <a:cubicBezTo>
                    <a:pt x="0" y="681"/>
                    <a:pt x="0" y="681"/>
                    <a:pt x="0" y="681"/>
                  </a:cubicBezTo>
                  <a:cubicBezTo>
                    <a:pt x="0" y="692"/>
                    <a:pt x="9" y="701"/>
                    <a:pt x="20" y="701"/>
                  </a:cubicBezTo>
                  <a:cubicBezTo>
                    <a:pt x="590" y="701"/>
                    <a:pt x="590" y="701"/>
                    <a:pt x="590" y="701"/>
                  </a:cubicBezTo>
                  <a:cubicBezTo>
                    <a:pt x="1059" y="701"/>
                    <a:pt x="1059" y="701"/>
                    <a:pt x="1059" y="701"/>
                  </a:cubicBezTo>
                  <a:cubicBezTo>
                    <a:pt x="1387" y="701"/>
                    <a:pt x="1387" y="701"/>
                    <a:pt x="1387" y="701"/>
                  </a:cubicBezTo>
                  <a:cubicBezTo>
                    <a:pt x="1398" y="701"/>
                    <a:pt x="1407" y="692"/>
                    <a:pt x="1407" y="681"/>
                  </a:cubicBezTo>
                  <a:cubicBezTo>
                    <a:pt x="1407" y="20"/>
                    <a:pt x="1407" y="20"/>
                    <a:pt x="1407" y="20"/>
                  </a:cubicBezTo>
                  <a:cubicBezTo>
                    <a:pt x="1407" y="9"/>
                    <a:pt x="1398" y="0"/>
                    <a:pt x="1387"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531"/>
            <p:cNvSpPr>
              <a:spLocks/>
            </p:cNvSpPr>
            <p:nvPr/>
          </p:nvSpPr>
          <p:spPr bwMode="auto">
            <a:xfrm>
              <a:off x="319088" y="860425"/>
              <a:ext cx="193675" cy="247650"/>
            </a:xfrm>
            <a:custGeom>
              <a:avLst/>
              <a:gdLst>
                <a:gd name="T0" fmla="*/ 0 w 61"/>
                <a:gd name="T1" fmla="*/ 52 h 78"/>
                <a:gd name="T2" fmla="*/ 15 w 61"/>
                <a:gd name="T3" fmla="*/ 51 h 78"/>
                <a:gd name="T4" fmla="*/ 20 w 61"/>
                <a:gd name="T5" fmla="*/ 62 h 78"/>
                <a:gd name="T6" fmla="*/ 31 w 61"/>
                <a:gd name="T7" fmla="*/ 65 h 78"/>
                <a:gd name="T8" fmla="*/ 42 w 61"/>
                <a:gd name="T9" fmla="*/ 62 h 78"/>
                <a:gd name="T10" fmla="*/ 46 w 61"/>
                <a:gd name="T11" fmla="*/ 55 h 78"/>
                <a:gd name="T12" fmla="*/ 44 w 61"/>
                <a:gd name="T13" fmla="*/ 50 h 78"/>
                <a:gd name="T14" fmla="*/ 39 w 61"/>
                <a:gd name="T15" fmla="*/ 47 h 78"/>
                <a:gd name="T16" fmla="*/ 27 w 61"/>
                <a:gd name="T17" fmla="*/ 44 h 78"/>
                <a:gd name="T18" fmla="*/ 9 w 61"/>
                <a:gd name="T19" fmla="*/ 36 h 78"/>
                <a:gd name="T20" fmla="*/ 2 w 61"/>
                <a:gd name="T21" fmla="*/ 21 h 78"/>
                <a:gd name="T22" fmla="*/ 6 w 61"/>
                <a:gd name="T23" fmla="*/ 10 h 78"/>
                <a:gd name="T24" fmla="*/ 15 w 61"/>
                <a:gd name="T25" fmla="*/ 2 h 78"/>
                <a:gd name="T26" fmla="*/ 30 w 61"/>
                <a:gd name="T27" fmla="*/ 0 h 78"/>
                <a:gd name="T28" fmla="*/ 52 w 61"/>
                <a:gd name="T29" fmla="*/ 6 h 78"/>
                <a:gd name="T30" fmla="*/ 59 w 61"/>
                <a:gd name="T31" fmla="*/ 23 h 78"/>
                <a:gd name="T32" fmla="*/ 44 w 61"/>
                <a:gd name="T33" fmla="*/ 23 h 78"/>
                <a:gd name="T34" fmla="*/ 40 w 61"/>
                <a:gd name="T35" fmla="*/ 15 h 78"/>
                <a:gd name="T36" fmla="*/ 30 w 61"/>
                <a:gd name="T37" fmla="*/ 12 h 78"/>
                <a:gd name="T38" fmla="*/ 19 w 61"/>
                <a:gd name="T39" fmla="*/ 15 h 78"/>
                <a:gd name="T40" fmla="*/ 17 w 61"/>
                <a:gd name="T41" fmla="*/ 20 h 78"/>
                <a:gd name="T42" fmla="*/ 19 w 61"/>
                <a:gd name="T43" fmla="*/ 24 h 78"/>
                <a:gd name="T44" fmla="*/ 33 w 61"/>
                <a:gd name="T45" fmla="*/ 29 h 78"/>
                <a:gd name="T46" fmla="*/ 50 w 61"/>
                <a:gd name="T47" fmla="*/ 35 h 78"/>
                <a:gd name="T48" fmla="*/ 58 w 61"/>
                <a:gd name="T49" fmla="*/ 43 h 78"/>
                <a:gd name="T50" fmla="*/ 61 w 61"/>
                <a:gd name="T51" fmla="*/ 55 h 78"/>
                <a:gd name="T52" fmla="*/ 58 w 61"/>
                <a:gd name="T53" fmla="*/ 67 h 78"/>
                <a:gd name="T54" fmla="*/ 47 w 61"/>
                <a:gd name="T55" fmla="*/ 75 h 78"/>
                <a:gd name="T56" fmla="*/ 31 w 61"/>
                <a:gd name="T57" fmla="*/ 78 h 78"/>
                <a:gd name="T58" fmla="*/ 9 w 61"/>
                <a:gd name="T59" fmla="*/ 71 h 78"/>
                <a:gd name="T60" fmla="*/ 0 w 61"/>
                <a:gd name="T6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78">
                  <a:moveTo>
                    <a:pt x="0" y="52"/>
                  </a:moveTo>
                  <a:cubicBezTo>
                    <a:pt x="15" y="51"/>
                    <a:pt x="15" y="51"/>
                    <a:pt x="15" y="51"/>
                  </a:cubicBezTo>
                  <a:cubicBezTo>
                    <a:pt x="15" y="56"/>
                    <a:pt x="17" y="59"/>
                    <a:pt x="20" y="62"/>
                  </a:cubicBezTo>
                  <a:cubicBezTo>
                    <a:pt x="23" y="64"/>
                    <a:pt x="26" y="65"/>
                    <a:pt x="31" y="65"/>
                  </a:cubicBezTo>
                  <a:cubicBezTo>
                    <a:pt x="36" y="65"/>
                    <a:pt x="40" y="64"/>
                    <a:pt x="42" y="62"/>
                  </a:cubicBezTo>
                  <a:cubicBezTo>
                    <a:pt x="45" y="60"/>
                    <a:pt x="46" y="58"/>
                    <a:pt x="46" y="55"/>
                  </a:cubicBezTo>
                  <a:cubicBezTo>
                    <a:pt x="46" y="53"/>
                    <a:pt x="46" y="51"/>
                    <a:pt x="44" y="50"/>
                  </a:cubicBezTo>
                  <a:cubicBezTo>
                    <a:pt x="43" y="49"/>
                    <a:pt x="42" y="48"/>
                    <a:pt x="39" y="47"/>
                  </a:cubicBezTo>
                  <a:cubicBezTo>
                    <a:pt x="37" y="46"/>
                    <a:pt x="33" y="45"/>
                    <a:pt x="27" y="44"/>
                  </a:cubicBezTo>
                  <a:cubicBezTo>
                    <a:pt x="18" y="41"/>
                    <a:pt x="13" y="39"/>
                    <a:pt x="9" y="36"/>
                  </a:cubicBezTo>
                  <a:cubicBezTo>
                    <a:pt x="5" y="32"/>
                    <a:pt x="2" y="27"/>
                    <a:pt x="2" y="21"/>
                  </a:cubicBezTo>
                  <a:cubicBezTo>
                    <a:pt x="2" y="17"/>
                    <a:pt x="3" y="13"/>
                    <a:pt x="6" y="10"/>
                  </a:cubicBezTo>
                  <a:cubicBezTo>
                    <a:pt x="8" y="7"/>
                    <a:pt x="11" y="4"/>
                    <a:pt x="15" y="2"/>
                  </a:cubicBezTo>
                  <a:cubicBezTo>
                    <a:pt x="19" y="0"/>
                    <a:pt x="24" y="0"/>
                    <a:pt x="30" y="0"/>
                  </a:cubicBezTo>
                  <a:cubicBezTo>
                    <a:pt x="40" y="0"/>
                    <a:pt x="47" y="2"/>
                    <a:pt x="52" y="6"/>
                  </a:cubicBezTo>
                  <a:cubicBezTo>
                    <a:pt x="56" y="10"/>
                    <a:pt x="59" y="16"/>
                    <a:pt x="59" y="23"/>
                  </a:cubicBezTo>
                  <a:cubicBezTo>
                    <a:pt x="44" y="23"/>
                    <a:pt x="44" y="23"/>
                    <a:pt x="44" y="23"/>
                  </a:cubicBezTo>
                  <a:cubicBezTo>
                    <a:pt x="43" y="19"/>
                    <a:pt x="42" y="17"/>
                    <a:pt x="40" y="15"/>
                  </a:cubicBezTo>
                  <a:cubicBezTo>
                    <a:pt x="37" y="13"/>
                    <a:pt x="34" y="12"/>
                    <a:pt x="30" y="12"/>
                  </a:cubicBezTo>
                  <a:cubicBezTo>
                    <a:pt x="25" y="12"/>
                    <a:pt x="22" y="13"/>
                    <a:pt x="19" y="15"/>
                  </a:cubicBezTo>
                  <a:cubicBezTo>
                    <a:pt x="18" y="16"/>
                    <a:pt x="17" y="18"/>
                    <a:pt x="17" y="20"/>
                  </a:cubicBezTo>
                  <a:cubicBezTo>
                    <a:pt x="17" y="22"/>
                    <a:pt x="18" y="23"/>
                    <a:pt x="19" y="24"/>
                  </a:cubicBezTo>
                  <a:cubicBezTo>
                    <a:pt x="21" y="26"/>
                    <a:pt x="26" y="28"/>
                    <a:pt x="33" y="29"/>
                  </a:cubicBezTo>
                  <a:cubicBezTo>
                    <a:pt x="41" y="31"/>
                    <a:pt x="46" y="33"/>
                    <a:pt x="50" y="35"/>
                  </a:cubicBezTo>
                  <a:cubicBezTo>
                    <a:pt x="54" y="37"/>
                    <a:pt x="56" y="39"/>
                    <a:pt x="58" y="43"/>
                  </a:cubicBezTo>
                  <a:cubicBezTo>
                    <a:pt x="60" y="46"/>
                    <a:pt x="61" y="50"/>
                    <a:pt x="61" y="55"/>
                  </a:cubicBezTo>
                  <a:cubicBezTo>
                    <a:pt x="61" y="59"/>
                    <a:pt x="60" y="63"/>
                    <a:pt x="58" y="67"/>
                  </a:cubicBezTo>
                  <a:cubicBezTo>
                    <a:pt x="55" y="71"/>
                    <a:pt x="52" y="74"/>
                    <a:pt x="47" y="75"/>
                  </a:cubicBezTo>
                  <a:cubicBezTo>
                    <a:pt x="43" y="77"/>
                    <a:pt x="38" y="78"/>
                    <a:pt x="31" y="78"/>
                  </a:cubicBezTo>
                  <a:cubicBezTo>
                    <a:pt x="21" y="78"/>
                    <a:pt x="14" y="76"/>
                    <a:pt x="9" y="71"/>
                  </a:cubicBezTo>
                  <a:cubicBezTo>
                    <a:pt x="4" y="67"/>
                    <a:pt x="1" y="61"/>
                    <a:pt x="0"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532"/>
            <p:cNvSpPr>
              <a:spLocks/>
            </p:cNvSpPr>
            <p:nvPr/>
          </p:nvSpPr>
          <p:spPr bwMode="auto">
            <a:xfrm>
              <a:off x="554038" y="860425"/>
              <a:ext cx="209550" cy="247650"/>
            </a:xfrm>
            <a:custGeom>
              <a:avLst/>
              <a:gdLst>
                <a:gd name="T0" fmla="*/ 51 w 66"/>
                <a:gd name="T1" fmla="*/ 49 h 78"/>
                <a:gd name="T2" fmla="*/ 66 w 66"/>
                <a:gd name="T3" fmla="*/ 54 h 78"/>
                <a:gd name="T4" fmla="*/ 54 w 66"/>
                <a:gd name="T5" fmla="*/ 72 h 78"/>
                <a:gd name="T6" fmla="*/ 34 w 66"/>
                <a:gd name="T7" fmla="*/ 78 h 78"/>
                <a:gd name="T8" fmla="*/ 9 w 66"/>
                <a:gd name="T9" fmla="*/ 68 h 78"/>
                <a:gd name="T10" fmla="*/ 0 w 66"/>
                <a:gd name="T11" fmla="*/ 39 h 78"/>
                <a:gd name="T12" fmla="*/ 9 w 66"/>
                <a:gd name="T13" fmla="*/ 10 h 78"/>
                <a:gd name="T14" fmla="*/ 35 w 66"/>
                <a:gd name="T15" fmla="*/ 0 h 78"/>
                <a:gd name="T16" fmla="*/ 58 w 66"/>
                <a:gd name="T17" fmla="*/ 8 h 78"/>
                <a:gd name="T18" fmla="*/ 66 w 66"/>
                <a:gd name="T19" fmla="*/ 22 h 78"/>
                <a:gd name="T20" fmla="*/ 50 w 66"/>
                <a:gd name="T21" fmla="*/ 25 h 78"/>
                <a:gd name="T22" fmla="*/ 45 w 66"/>
                <a:gd name="T23" fmla="*/ 16 h 78"/>
                <a:gd name="T24" fmla="*/ 34 w 66"/>
                <a:gd name="T25" fmla="*/ 13 h 78"/>
                <a:gd name="T26" fmla="*/ 21 w 66"/>
                <a:gd name="T27" fmla="*/ 19 h 78"/>
                <a:gd name="T28" fmla="*/ 16 w 66"/>
                <a:gd name="T29" fmla="*/ 38 h 78"/>
                <a:gd name="T30" fmla="*/ 21 w 66"/>
                <a:gd name="T31" fmla="*/ 59 h 78"/>
                <a:gd name="T32" fmla="*/ 34 w 66"/>
                <a:gd name="T33" fmla="*/ 65 h 78"/>
                <a:gd name="T34" fmla="*/ 45 w 66"/>
                <a:gd name="T35" fmla="*/ 61 h 78"/>
                <a:gd name="T36" fmla="*/ 51 w 66"/>
                <a:gd name="T37"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8">
                  <a:moveTo>
                    <a:pt x="51" y="49"/>
                  </a:moveTo>
                  <a:cubicBezTo>
                    <a:pt x="66" y="54"/>
                    <a:pt x="66" y="54"/>
                    <a:pt x="66" y="54"/>
                  </a:cubicBezTo>
                  <a:cubicBezTo>
                    <a:pt x="64" y="62"/>
                    <a:pt x="60" y="68"/>
                    <a:pt x="54" y="72"/>
                  </a:cubicBezTo>
                  <a:cubicBezTo>
                    <a:pt x="49" y="76"/>
                    <a:pt x="42" y="78"/>
                    <a:pt x="34" y="78"/>
                  </a:cubicBezTo>
                  <a:cubicBezTo>
                    <a:pt x="24" y="78"/>
                    <a:pt x="16" y="75"/>
                    <a:pt x="9" y="68"/>
                  </a:cubicBezTo>
                  <a:cubicBezTo>
                    <a:pt x="3" y="61"/>
                    <a:pt x="0" y="51"/>
                    <a:pt x="0" y="39"/>
                  </a:cubicBezTo>
                  <a:cubicBezTo>
                    <a:pt x="0" y="27"/>
                    <a:pt x="3" y="17"/>
                    <a:pt x="9" y="10"/>
                  </a:cubicBezTo>
                  <a:cubicBezTo>
                    <a:pt x="16" y="3"/>
                    <a:pt x="25" y="0"/>
                    <a:pt x="35" y="0"/>
                  </a:cubicBezTo>
                  <a:cubicBezTo>
                    <a:pt x="45" y="0"/>
                    <a:pt x="52" y="2"/>
                    <a:pt x="58" y="8"/>
                  </a:cubicBezTo>
                  <a:cubicBezTo>
                    <a:pt x="61" y="11"/>
                    <a:pt x="64" y="16"/>
                    <a:pt x="66" y="22"/>
                  </a:cubicBezTo>
                  <a:cubicBezTo>
                    <a:pt x="50" y="25"/>
                    <a:pt x="50" y="25"/>
                    <a:pt x="50" y="25"/>
                  </a:cubicBezTo>
                  <a:cubicBezTo>
                    <a:pt x="50" y="21"/>
                    <a:pt x="48" y="18"/>
                    <a:pt x="45" y="16"/>
                  </a:cubicBezTo>
                  <a:cubicBezTo>
                    <a:pt x="42" y="14"/>
                    <a:pt x="39" y="13"/>
                    <a:pt x="34" y="13"/>
                  </a:cubicBezTo>
                  <a:cubicBezTo>
                    <a:pt x="29" y="13"/>
                    <a:pt x="24" y="15"/>
                    <a:pt x="21" y="19"/>
                  </a:cubicBezTo>
                  <a:cubicBezTo>
                    <a:pt x="17" y="23"/>
                    <a:pt x="16" y="29"/>
                    <a:pt x="16" y="38"/>
                  </a:cubicBezTo>
                  <a:cubicBezTo>
                    <a:pt x="16" y="48"/>
                    <a:pt x="17" y="55"/>
                    <a:pt x="21" y="59"/>
                  </a:cubicBezTo>
                  <a:cubicBezTo>
                    <a:pt x="24" y="63"/>
                    <a:pt x="29" y="65"/>
                    <a:pt x="34" y="65"/>
                  </a:cubicBezTo>
                  <a:cubicBezTo>
                    <a:pt x="38" y="65"/>
                    <a:pt x="42" y="64"/>
                    <a:pt x="45" y="61"/>
                  </a:cubicBezTo>
                  <a:cubicBezTo>
                    <a:pt x="48" y="59"/>
                    <a:pt x="50" y="54"/>
                    <a:pt x="51" y="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533"/>
            <p:cNvSpPr>
              <a:spLocks/>
            </p:cNvSpPr>
            <p:nvPr/>
          </p:nvSpPr>
          <p:spPr bwMode="auto">
            <a:xfrm>
              <a:off x="811213" y="863600"/>
              <a:ext cx="193675" cy="241300"/>
            </a:xfrm>
            <a:custGeom>
              <a:avLst/>
              <a:gdLst>
                <a:gd name="T0" fmla="*/ 0 w 122"/>
                <a:gd name="T1" fmla="*/ 152 h 152"/>
                <a:gd name="T2" fmla="*/ 0 w 122"/>
                <a:gd name="T3" fmla="*/ 0 h 152"/>
                <a:gd name="T4" fmla="*/ 32 w 122"/>
                <a:gd name="T5" fmla="*/ 0 h 152"/>
                <a:gd name="T6" fmla="*/ 32 w 122"/>
                <a:gd name="T7" fmla="*/ 60 h 152"/>
                <a:gd name="T8" fmla="*/ 92 w 122"/>
                <a:gd name="T9" fmla="*/ 60 h 152"/>
                <a:gd name="T10" fmla="*/ 92 w 122"/>
                <a:gd name="T11" fmla="*/ 0 h 152"/>
                <a:gd name="T12" fmla="*/ 122 w 122"/>
                <a:gd name="T13" fmla="*/ 0 h 152"/>
                <a:gd name="T14" fmla="*/ 122 w 122"/>
                <a:gd name="T15" fmla="*/ 152 h 152"/>
                <a:gd name="T16" fmla="*/ 92 w 122"/>
                <a:gd name="T17" fmla="*/ 152 h 152"/>
                <a:gd name="T18" fmla="*/ 92 w 122"/>
                <a:gd name="T19" fmla="*/ 86 h 152"/>
                <a:gd name="T20" fmla="*/ 32 w 122"/>
                <a:gd name="T21" fmla="*/ 86 h 152"/>
                <a:gd name="T22" fmla="*/ 32 w 122"/>
                <a:gd name="T23" fmla="*/ 152 h 152"/>
                <a:gd name="T24" fmla="*/ 0 w 122"/>
                <a:gd name="T25"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52">
                  <a:moveTo>
                    <a:pt x="0" y="152"/>
                  </a:moveTo>
                  <a:lnTo>
                    <a:pt x="0" y="0"/>
                  </a:lnTo>
                  <a:lnTo>
                    <a:pt x="32" y="0"/>
                  </a:lnTo>
                  <a:lnTo>
                    <a:pt x="32" y="60"/>
                  </a:lnTo>
                  <a:lnTo>
                    <a:pt x="92" y="60"/>
                  </a:lnTo>
                  <a:lnTo>
                    <a:pt x="92" y="0"/>
                  </a:lnTo>
                  <a:lnTo>
                    <a:pt x="122" y="0"/>
                  </a:lnTo>
                  <a:lnTo>
                    <a:pt x="122" y="152"/>
                  </a:lnTo>
                  <a:lnTo>
                    <a:pt x="92" y="152"/>
                  </a:lnTo>
                  <a:lnTo>
                    <a:pt x="92" y="86"/>
                  </a:lnTo>
                  <a:lnTo>
                    <a:pt x="32" y="86"/>
                  </a:lnTo>
                  <a:lnTo>
                    <a:pt x="32" y="152"/>
                  </a:lnTo>
                  <a:lnTo>
                    <a:pt x="0" y="1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534"/>
            <p:cNvSpPr>
              <a:spLocks noEditPoints="1"/>
            </p:cNvSpPr>
            <p:nvPr/>
          </p:nvSpPr>
          <p:spPr bwMode="auto">
            <a:xfrm>
              <a:off x="1052513" y="860425"/>
              <a:ext cx="231775" cy="247650"/>
            </a:xfrm>
            <a:custGeom>
              <a:avLst/>
              <a:gdLst>
                <a:gd name="T0" fmla="*/ 0 w 73"/>
                <a:gd name="T1" fmla="*/ 39 h 78"/>
                <a:gd name="T2" fmla="*/ 3 w 73"/>
                <a:gd name="T3" fmla="*/ 20 h 78"/>
                <a:gd name="T4" fmla="*/ 10 w 73"/>
                <a:gd name="T5" fmla="*/ 9 h 78"/>
                <a:gd name="T6" fmla="*/ 20 w 73"/>
                <a:gd name="T7" fmla="*/ 3 h 78"/>
                <a:gd name="T8" fmla="*/ 36 w 73"/>
                <a:gd name="T9" fmla="*/ 0 h 78"/>
                <a:gd name="T10" fmla="*/ 63 w 73"/>
                <a:gd name="T11" fmla="*/ 10 h 78"/>
                <a:gd name="T12" fmla="*/ 73 w 73"/>
                <a:gd name="T13" fmla="*/ 39 h 78"/>
                <a:gd name="T14" fmla="*/ 63 w 73"/>
                <a:gd name="T15" fmla="*/ 68 h 78"/>
                <a:gd name="T16" fmla="*/ 37 w 73"/>
                <a:gd name="T17" fmla="*/ 78 h 78"/>
                <a:gd name="T18" fmla="*/ 10 w 73"/>
                <a:gd name="T19" fmla="*/ 68 h 78"/>
                <a:gd name="T20" fmla="*/ 0 w 73"/>
                <a:gd name="T21" fmla="*/ 39 h 78"/>
                <a:gd name="T22" fmla="*/ 16 w 73"/>
                <a:gd name="T23" fmla="*/ 39 h 78"/>
                <a:gd name="T24" fmla="*/ 22 w 73"/>
                <a:gd name="T25" fmla="*/ 58 h 78"/>
                <a:gd name="T26" fmla="*/ 37 w 73"/>
                <a:gd name="T27" fmla="*/ 65 h 78"/>
                <a:gd name="T28" fmla="*/ 52 w 73"/>
                <a:gd name="T29" fmla="*/ 58 h 78"/>
                <a:gd name="T30" fmla="*/ 58 w 73"/>
                <a:gd name="T31" fmla="*/ 39 h 78"/>
                <a:gd name="T32" fmla="*/ 52 w 73"/>
                <a:gd name="T33" fmla="*/ 19 h 78"/>
                <a:gd name="T34" fmla="*/ 37 w 73"/>
                <a:gd name="T35" fmla="*/ 13 h 78"/>
                <a:gd name="T36" fmla="*/ 21 w 73"/>
                <a:gd name="T37" fmla="*/ 19 h 78"/>
                <a:gd name="T38" fmla="*/ 16 w 73"/>
                <a:gd name="T3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8">
                  <a:moveTo>
                    <a:pt x="0" y="39"/>
                  </a:moveTo>
                  <a:cubicBezTo>
                    <a:pt x="0" y="32"/>
                    <a:pt x="1" y="25"/>
                    <a:pt x="3" y="20"/>
                  </a:cubicBezTo>
                  <a:cubicBezTo>
                    <a:pt x="5" y="16"/>
                    <a:pt x="7" y="12"/>
                    <a:pt x="10" y="9"/>
                  </a:cubicBezTo>
                  <a:cubicBezTo>
                    <a:pt x="13" y="6"/>
                    <a:pt x="17" y="4"/>
                    <a:pt x="20" y="3"/>
                  </a:cubicBezTo>
                  <a:cubicBezTo>
                    <a:pt x="25" y="1"/>
                    <a:pt x="30" y="0"/>
                    <a:pt x="36" y="0"/>
                  </a:cubicBezTo>
                  <a:cubicBezTo>
                    <a:pt x="48" y="0"/>
                    <a:pt x="57" y="3"/>
                    <a:pt x="63" y="10"/>
                  </a:cubicBezTo>
                  <a:cubicBezTo>
                    <a:pt x="70" y="17"/>
                    <a:pt x="73" y="27"/>
                    <a:pt x="73" y="39"/>
                  </a:cubicBezTo>
                  <a:cubicBezTo>
                    <a:pt x="73" y="51"/>
                    <a:pt x="70" y="61"/>
                    <a:pt x="63" y="68"/>
                  </a:cubicBezTo>
                  <a:cubicBezTo>
                    <a:pt x="57" y="75"/>
                    <a:pt x="48" y="78"/>
                    <a:pt x="37" y="78"/>
                  </a:cubicBezTo>
                  <a:cubicBezTo>
                    <a:pt x="25" y="78"/>
                    <a:pt x="16" y="75"/>
                    <a:pt x="10" y="68"/>
                  </a:cubicBezTo>
                  <a:cubicBezTo>
                    <a:pt x="3" y="61"/>
                    <a:pt x="0" y="51"/>
                    <a:pt x="0" y="39"/>
                  </a:cubicBezTo>
                  <a:close/>
                  <a:moveTo>
                    <a:pt x="16" y="39"/>
                  </a:moveTo>
                  <a:cubicBezTo>
                    <a:pt x="16" y="47"/>
                    <a:pt x="18" y="54"/>
                    <a:pt x="22" y="58"/>
                  </a:cubicBezTo>
                  <a:cubicBezTo>
                    <a:pt x="25" y="63"/>
                    <a:pt x="31" y="65"/>
                    <a:pt x="37" y="65"/>
                  </a:cubicBezTo>
                  <a:cubicBezTo>
                    <a:pt x="43" y="65"/>
                    <a:pt x="48" y="63"/>
                    <a:pt x="52" y="58"/>
                  </a:cubicBezTo>
                  <a:cubicBezTo>
                    <a:pt x="56" y="54"/>
                    <a:pt x="58" y="47"/>
                    <a:pt x="58" y="39"/>
                  </a:cubicBezTo>
                  <a:cubicBezTo>
                    <a:pt x="58" y="30"/>
                    <a:pt x="56" y="23"/>
                    <a:pt x="52" y="19"/>
                  </a:cubicBezTo>
                  <a:cubicBezTo>
                    <a:pt x="48" y="15"/>
                    <a:pt x="43" y="13"/>
                    <a:pt x="37" y="13"/>
                  </a:cubicBezTo>
                  <a:cubicBezTo>
                    <a:pt x="30" y="13"/>
                    <a:pt x="25" y="15"/>
                    <a:pt x="21" y="19"/>
                  </a:cubicBezTo>
                  <a:cubicBezTo>
                    <a:pt x="17" y="23"/>
                    <a:pt x="16" y="30"/>
                    <a:pt x="16"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535"/>
            <p:cNvSpPr>
              <a:spLocks noEditPoints="1"/>
            </p:cNvSpPr>
            <p:nvPr/>
          </p:nvSpPr>
          <p:spPr bwMode="auto">
            <a:xfrm>
              <a:off x="1319213" y="860425"/>
              <a:ext cx="234950" cy="247650"/>
            </a:xfrm>
            <a:custGeom>
              <a:avLst/>
              <a:gdLst>
                <a:gd name="T0" fmla="*/ 0 w 74"/>
                <a:gd name="T1" fmla="*/ 39 h 78"/>
                <a:gd name="T2" fmla="*/ 4 w 74"/>
                <a:gd name="T3" fmla="*/ 20 h 78"/>
                <a:gd name="T4" fmla="*/ 11 w 74"/>
                <a:gd name="T5" fmla="*/ 9 h 78"/>
                <a:gd name="T6" fmla="*/ 21 w 74"/>
                <a:gd name="T7" fmla="*/ 3 h 78"/>
                <a:gd name="T8" fmla="*/ 37 w 74"/>
                <a:gd name="T9" fmla="*/ 0 h 78"/>
                <a:gd name="T10" fmla="*/ 64 w 74"/>
                <a:gd name="T11" fmla="*/ 10 h 78"/>
                <a:gd name="T12" fmla="*/ 74 w 74"/>
                <a:gd name="T13" fmla="*/ 39 h 78"/>
                <a:gd name="T14" fmla="*/ 64 w 74"/>
                <a:gd name="T15" fmla="*/ 68 h 78"/>
                <a:gd name="T16" fmla="*/ 37 w 74"/>
                <a:gd name="T17" fmla="*/ 78 h 78"/>
                <a:gd name="T18" fmla="*/ 10 w 74"/>
                <a:gd name="T19" fmla="*/ 68 h 78"/>
                <a:gd name="T20" fmla="*/ 0 w 74"/>
                <a:gd name="T21" fmla="*/ 39 h 78"/>
                <a:gd name="T22" fmla="*/ 16 w 74"/>
                <a:gd name="T23" fmla="*/ 39 h 78"/>
                <a:gd name="T24" fmla="*/ 22 w 74"/>
                <a:gd name="T25" fmla="*/ 58 h 78"/>
                <a:gd name="T26" fmla="*/ 37 w 74"/>
                <a:gd name="T27" fmla="*/ 65 h 78"/>
                <a:gd name="T28" fmla="*/ 52 w 74"/>
                <a:gd name="T29" fmla="*/ 58 h 78"/>
                <a:gd name="T30" fmla="*/ 58 w 74"/>
                <a:gd name="T31" fmla="*/ 39 h 78"/>
                <a:gd name="T32" fmla="*/ 52 w 74"/>
                <a:gd name="T33" fmla="*/ 19 h 78"/>
                <a:gd name="T34" fmla="*/ 37 w 74"/>
                <a:gd name="T35" fmla="*/ 13 h 78"/>
                <a:gd name="T36" fmla="*/ 22 w 74"/>
                <a:gd name="T37" fmla="*/ 19 h 78"/>
                <a:gd name="T38" fmla="*/ 16 w 74"/>
                <a:gd name="T3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8">
                  <a:moveTo>
                    <a:pt x="0" y="39"/>
                  </a:moveTo>
                  <a:cubicBezTo>
                    <a:pt x="0" y="32"/>
                    <a:pt x="2" y="25"/>
                    <a:pt x="4" y="20"/>
                  </a:cubicBezTo>
                  <a:cubicBezTo>
                    <a:pt x="6" y="16"/>
                    <a:pt x="8" y="12"/>
                    <a:pt x="11" y="9"/>
                  </a:cubicBezTo>
                  <a:cubicBezTo>
                    <a:pt x="14" y="6"/>
                    <a:pt x="17" y="4"/>
                    <a:pt x="21" y="3"/>
                  </a:cubicBezTo>
                  <a:cubicBezTo>
                    <a:pt x="25" y="1"/>
                    <a:pt x="31" y="0"/>
                    <a:pt x="37" y="0"/>
                  </a:cubicBezTo>
                  <a:cubicBezTo>
                    <a:pt x="48" y="0"/>
                    <a:pt x="57" y="3"/>
                    <a:pt x="64" y="10"/>
                  </a:cubicBezTo>
                  <a:cubicBezTo>
                    <a:pt x="71" y="17"/>
                    <a:pt x="74" y="27"/>
                    <a:pt x="74" y="39"/>
                  </a:cubicBezTo>
                  <a:cubicBezTo>
                    <a:pt x="74" y="51"/>
                    <a:pt x="71" y="61"/>
                    <a:pt x="64" y="68"/>
                  </a:cubicBezTo>
                  <a:cubicBezTo>
                    <a:pt x="57" y="75"/>
                    <a:pt x="48" y="78"/>
                    <a:pt x="37" y="78"/>
                  </a:cubicBezTo>
                  <a:cubicBezTo>
                    <a:pt x="26" y="78"/>
                    <a:pt x="17" y="75"/>
                    <a:pt x="10" y="68"/>
                  </a:cubicBezTo>
                  <a:cubicBezTo>
                    <a:pt x="4" y="61"/>
                    <a:pt x="0" y="51"/>
                    <a:pt x="0" y="39"/>
                  </a:cubicBezTo>
                  <a:close/>
                  <a:moveTo>
                    <a:pt x="16" y="39"/>
                  </a:moveTo>
                  <a:cubicBezTo>
                    <a:pt x="16" y="47"/>
                    <a:pt x="18" y="54"/>
                    <a:pt x="22" y="58"/>
                  </a:cubicBezTo>
                  <a:cubicBezTo>
                    <a:pt x="26" y="63"/>
                    <a:pt x="31" y="65"/>
                    <a:pt x="37" y="65"/>
                  </a:cubicBezTo>
                  <a:cubicBezTo>
                    <a:pt x="43" y="65"/>
                    <a:pt x="48" y="63"/>
                    <a:pt x="52" y="58"/>
                  </a:cubicBezTo>
                  <a:cubicBezTo>
                    <a:pt x="56" y="54"/>
                    <a:pt x="58" y="47"/>
                    <a:pt x="58" y="39"/>
                  </a:cubicBezTo>
                  <a:cubicBezTo>
                    <a:pt x="58" y="30"/>
                    <a:pt x="56" y="23"/>
                    <a:pt x="52" y="19"/>
                  </a:cubicBezTo>
                  <a:cubicBezTo>
                    <a:pt x="49" y="15"/>
                    <a:pt x="44" y="13"/>
                    <a:pt x="37" y="13"/>
                  </a:cubicBezTo>
                  <a:cubicBezTo>
                    <a:pt x="31" y="13"/>
                    <a:pt x="26" y="15"/>
                    <a:pt x="22" y="19"/>
                  </a:cubicBezTo>
                  <a:cubicBezTo>
                    <a:pt x="18" y="23"/>
                    <a:pt x="16" y="30"/>
                    <a:pt x="16"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536"/>
            <p:cNvSpPr>
              <a:spLocks/>
            </p:cNvSpPr>
            <p:nvPr/>
          </p:nvSpPr>
          <p:spPr bwMode="auto">
            <a:xfrm>
              <a:off x="1601788" y="863600"/>
              <a:ext cx="168275" cy="241300"/>
            </a:xfrm>
            <a:custGeom>
              <a:avLst/>
              <a:gdLst>
                <a:gd name="T0" fmla="*/ 0 w 106"/>
                <a:gd name="T1" fmla="*/ 152 h 152"/>
                <a:gd name="T2" fmla="*/ 0 w 106"/>
                <a:gd name="T3" fmla="*/ 0 h 152"/>
                <a:gd name="T4" fmla="*/ 30 w 106"/>
                <a:gd name="T5" fmla="*/ 0 h 152"/>
                <a:gd name="T6" fmla="*/ 30 w 106"/>
                <a:gd name="T7" fmla="*/ 126 h 152"/>
                <a:gd name="T8" fmla="*/ 106 w 106"/>
                <a:gd name="T9" fmla="*/ 126 h 152"/>
                <a:gd name="T10" fmla="*/ 106 w 106"/>
                <a:gd name="T11" fmla="*/ 152 h 152"/>
                <a:gd name="T12" fmla="*/ 0 w 106"/>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106" h="152">
                  <a:moveTo>
                    <a:pt x="0" y="152"/>
                  </a:moveTo>
                  <a:lnTo>
                    <a:pt x="0" y="0"/>
                  </a:lnTo>
                  <a:lnTo>
                    <a:pt x="30" y="0"/>
                  </a:lnTo>
                  <a:lnTo>
                    <a:pt x="30" y="126"/>
                  </a:lnTo>
                  <a:lnTo>
                    <a:pt x="106" y="126"/>
                  </a:lnTo>
                  <a:lnTo>
                    <a:pt x="106" y="152"/>
                  </a:lnTo>
                  <a:lnTo>
                    <a:pt x="0" y="1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537"/>
            <p:cNvSpPr>
              <a:spLocks/>
            </p:cNvSpPr>
            <p:nvPr/>
          </p:nvSpPr>
          <p:spPr bwMode="auto">
            <a:xfrm>
              <a:off x="827088" y="1828800"/>
              <a:ext cx="431800" cy="476250"/>
            </a:xfrm>
            <a:custGeom>
              <a:avLst/>
              <a:gdLst>
                <a:gd name="T0" fmla="*/ 128 w 136"/>
                <a:gd name="T1" fmla="*/ 0 h 150"/>
                <a:gd name="T2" fmla="*/ 8 w 136"/>
                <a:gd name="T3" fmla="*/ 0 h 150"/>
                <a:gd name="T4" fmla="*/ 0 w 136"/>
                <a:gd name="T5" fmla="*/ 8 h 150"/>
                <a:gd name="T6" fmla="*/ 0 w 136"/>
                <a:gd name="T7" fmla="*/ 142 h 150"/>
                <a:gd name="T8" fmla="*/ 8 w 136"/>
                <a:gd name="T9" fmla="*/ 150 h 150"/>
                <a:gd name="T10" fmla="*/ 128 w 136"/>
                <a:gd name="T11" fmla="*/ 150 h 150"/>
                <a:gd name="T12" fmla="*/ 136 w 136"/>
                <a:gd name="T13" fmla="*/ 142 h 150"/>
                <a:gd name="T14" fmla="*/ 136 w 136"/>
                <a:gd name="T15" fmla="*/ 8 h 150"/>
                <a:gd name="T16" fmla="*/ 128 w 136"/>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50">
                  <a:moveTo>
                    <a:pt x="128" y="0"/>
                  </a:moveTo>
                  <a:cubicBezTo>
                    <a:pt x="8" y="0"/>
                    <a:pt x="8" y="0"/>
                    <a:pt x="8" y="0"/>
                  </a:cubicBezTo>
                  <a:cubicBezTo>
                    <a:pt x="4" y="0"/>
                    <a:pt x="0" y="3"/>
                    <a:pt x="0" y="8"/>
                  </a:cubicBezTo>
                  <a:cubicBezTo>
                    <a:pt x="0" y="142"/>
                    <a:pt x="0" y="142"/>
                    <a:pt x="0" y="142"/>
                  </a:cubicBezTo>
                  <a:cubicBezTo>
                    <a:pt x="0" y="147"/>
                    <a:pt x="4" y="150"/>
                    <a:pt x="8" y="150"/>
                  </a:cubicBezTo>
                  <a:cubicBezTo>
                    <a:pt x="128" y="150"/>
                    <a:pt x="128" y="150"/>
                    <a:pt x="128" y="150"/>
                  </a:cubicBezTo>
                  <a:cubicBezTo>
                    <a:pt x="133" y="150"/>
                    <a:pt x="136" y="147"/>
                    <a:pt x="136" y="142"/>
                  </a:cubicBezTo>
                  <a:cubicBezTo>
                    <a:pt x="136" y="8"/>
                    <a:pt x="136" y="8"/>
                    <a:pt x="136" y="8"/>
                  </a:cubicBezTo>
                  <a:cubicBezTo>
                    <a:pt x="136" y="3"/>
                    <a:pt x="133" y="0"/>
                    <a:pt x="12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538"/>
            <p:cNvSpPr>
              <a:spLocks/>
            </p:cNvSpPr>
            <p:nvPr/>
          </p:nvSpPr>
          <p:spPr bwMode="auto">
            <a:xfrm>
              <a:off x="3305176" y="1835150"/>
              <a:ext cx="228600" cy="463550"/>
            </a:xfrm>
            <a:custGeom>
              <a:avLst/>
              <a:gdLst>
                <a:gd name="T0" fmla="*/ 66 w 72"/>
                <a:gd name="T1" fmla="*/ 0 h 146"/>
                <a:gd name="T2" fmla="*/ 6 w 72"/>
                <a:gd name="T3" fmla="*/ 0 h 146"/>
                <a:gd name="T4" fmla="*/ 0 w 72"/>
                <a:gd name="T5" fmla="*/ 6 h 146"/>
                <a:gd name="T6" fmla="*/ 0 w 72"/>
                <a:gd name="T7" fmla="*/ 140 h 146"/>
                <a:gd name="T8" fmla="*/ 6 w 72"/>
                <a:gd name="T9" fmla="*/ 146 h 146"/>
                <a:gd name="T10" fmla="*/ 66 w 72"/>
                <a:gd name="T11" fmla="*/ 146 h 146"/>
                <a:gd name="T12" fmla="*/ 72 w 72"/>
                <a:gd name="T13" fmla="*/ 140 h 146"/>
                <a:gd name="T14" fmla="*/ 72 w 72"/>
                <a:gd name="T15" fmla="*/ 6 h 146"/>
                <a:gd name="T16" fmla="*/ 66 w 72"/>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46">
                  <a:moveTo>
                    <a:pt x="66" y="0"/>
                  </a:moveTo>
                  <a:cubicBezTo>
                    <a:pt x="6" y="0"/>
                    <a:pt x="6" y="0"/>
                    <a:pt x="6" y="0"/>
                  </a:cubicBezTo>
                  <a:cubicBezTo>
                    <a:pt x="3" y="0"/>
                    <a:pt x="0" y="2"/>
                    <a:pt x="0" y="6"/>
                  </a:cubicBezTo>
                  <a:cubicBezTo>
                    <a:pt x="0" y="140"/>
                    <a:pt x="0" y="140"/>
                    <a:pt x="0" y="140"/>
                  </a:cubicBezTo>
                  <a:cubicBezTo>
                    <a:pt x="0" y="143"/>
                    <a:pt x="3" y="146"/>
                    <a:pt x="6" y="146"/>
                  </a:cubicBezTo>
                  <a:cubicBezTo>
                    <a:pt x="66" y="146"/>
                    <a:pt x="66" y="146"/>
                    <a:pt x="66" y="146"/>
                  </a:cubicBezTo>
                  <a:cubicBezTo>
                    <a:pt x="69" y="146"/>
                    <a:pt x="72" y="143"/>
                    <a:pt x="72" y="140"/>
                  </a:cubicBezTo>
                  <a:cubicBezTo>
                    <a:pt x="72" y="6"/>
                    <a:pt x="72" y="6"/>
                    <a:pt x="72" y="6"/>
                  </a:cubicBezTo>
                  <a:cubicBezTo>
                    <a:pt x="72" y="2"/>
                    <a:pt x="69" y="0"/>
                    <a:pt x="66"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730"/>
            <p:cNvSpPr>
              <a:spLocks noChangeArrowheads="1"/>
            </p:cNvSpPr>
            <p:nvPr/>
          </p:nvSpPr>
          <p:spPr bwMode="auto">
            <a:xfrm>
              <a:off x="439738"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731"/>
            <p:cNvSpPr>
              <a:spLocks noEditPoints="1"/>
            </p:cNvSpPr>
            <p:nvPr/>
          </p:nvSpPr>
          <p:spPr bwMode="auto">
            <a:xfrm>
              <a:off x="427038" y="1320800"/>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3" y="132"/>
                    <a:pt x="78" y="128"/>
                    <a:pt x="78" y="122"/>
                  </a:cubicBezTo>
                  <a:cubicBezTo>
                    <a:pt x="78" y="10"/>
                    <a:pt x="78" y="10"/>
                    <a:pt x="78" y="10"/>
                  </a:cubicBezTo>
                  <a:cubicBezTo>
                    <a:pt x="78" y="4"/>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732"/>
            <p:cNvSpPr>
              <a:spLocks noChangeArrowheads="1"/>
            </p:cNvSpPr>
            <p:nvPr/>
          </p:nvSpPr>
          <p:spPr bwMode="auto">
            <a:xfrm>
              <a:off x="769938"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733"/>
            <p:cNvSpPr>
              <a:spLocks noEditPoints="1"/>
            </p:cNvSpPr>
            <p:nvPr/>
          </p:nvSpPr>
          <p:spPr bwMode="auto">
            <a:xfrm>
              <a:off x="754063" y="1320800"/>
              <a:ext cx="250825" cy="419100"/>
            </a:xfrm>
            <a:custGeom>
              <a:avLst/>
              <a:gdLst>
                <a:gd name="T0" fmla="*/ 69 w 79"/>
                <a:gd name="T1" fmla="*/ 10 h 132"/>
                <a:gd name="T2" fmla="*/ 69 w 79"/>
                <a:gd name="T3" fmla="*/ 122 h 132"/>
                <a:gd name="T4" fmla="*/ 10 w 79"/>
                <a:gd name="T5" fmla="*/ 122 h 132"/>
                <a:gd name="T6" fmla="*/ 10 w 79"/>
                <a:gd name="T7" fmla="*/ 10 h 132"/>
                <a:gd name="T8" fmla="*/ 69 w 79"/>
                <a:gd name="T9" fmla="*/ 10 h 132"/>
                <a:gd name="T10" fmla="*/ 69 w 79"/>
                <a:gd name="T11" fmla="*/ 0 h 132"/>
                <a:gd name="T12" fmla="*/ 10 w 79"/>
                <a:gd name="T13" fmla="*/ 0 h 132"/>
                <a:gd name="T14" fmla="*/ 0 w 79"/>
                <a:gd name="T15" fmla="*/ 10 h 132"/>
                <a:gd name="T16" fmla="*/ 0 w 79"/>
                <a:gd name="T17" fmla="*/ 122 h 132"/>
                <a:gd name="T18" fmla="*/ 10 w 79"/>
                <a:gd name="T19" fmla="*/ 132 h 132"/>
                <a:gd name="T20" fmla="*/ 69 w 79"/>
                <a:gd name="T21" fmla="*/ 132 h 132"/>
                <a:gd name="T22" fmla="*/ 79 w 79"/>
                <a:gd name="T23" fmla="*/ 122 h 132"/>
                <a:gd name="T24" fmla="*/ 79 w 79"/>
                <a:gd name="T25" fmla="*/ 10 h 132"/>
                <a:gd name="T26" fmla="*/ 69 w 79"/>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2">
                  <a:moveTo>
                    <a:pt x="69" y="10"/>
                  </a:moveTo>
                  <a:cubicBezTo>
                    <a:pt x="69" y="122"/>
                    <a:pt x="69" y="122"/>
                    <a:pt x="69" y="122"/>
                  </a:cubicBezTo>
                  <a:cubicBezTo>
                    <a:pt x="10" y="122"/>
                    <a:pt x="10" y="122"/>
                    <a:pt x="10" y="122"/>
                  </a:cubicBezTo>
                  <a:cubicBezTo>
                    <a:pt x="10" y="10"/>
                    <a:pt x="10" y="10"/>
                    <a:pt x="10" y="10"/>
                  </a:cubicBezTo>
                  <a:cubicBezTo>
                    <a:pt x="69" y="10"/>
                    <a:pt x="69" y="10"/>
                    <a:pt x="69" y="10"/>
                  </a:cubicBezTo>
                  <a:moveTo>
                    <a:pt x="69" y="0"/>
                  </a:moveTo>
                  <a:cubicBezTo>
                    <a:pt x="10" y="0"/>
                    <a:pt x="10" y="0"/>
                    <a:pt x="10" y="0"/>
                  </a:cubicBezTo>
                  <a:cubicBezTo>
                    <a:pt x="5" y="0"/>
                    <a:pt x="0" y="4"/>
                    <a:pt x="0" y="10"/>
                  </a:cubicBezTo>
                  <a:cubicBezTo>
                    <a:pt x="0" y="122"/>
                    <a:pt x="0" y="122"/>
                    <a:pt x="0" y="122"/>
                  </a:cubicBezTo>
                  <a:cubicBezTo>
                    <a:pt x="0" y="128"/>
                    <a:pt x="5" y="132"/>
                    <a:pt x="10" y="132"/>
                  </a:cubicBezTo>
                  <a:cubicBezTo>
                    <a:pt x="69" y="132"/>
                    <a:pt x="69" y="132"/>
                    <a:pt x="69" y="132"/>
                  </a:cubicBezTo>
                  <a:cubicBezTo>
                    <a:pt x="74" y="132"/>
                    <a:pt x="79" y="128"/>
                    <a:pt x="79" y="122"/>
                  </a:cubicBezTo>
                  <a:cubicBezTo>
                    <a:pt x="79" y="10"/>
                    <a:pt x="79" y="10"/>
                    <a:pt x="79" y="10"/>
                  </a:cubicBezTo>
                  <a:cubicBezTo>
                    <a:pt x="79" y="4"/>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734"/>
            <p:cNvSpPr>
              <a:spLocks noChangeArrowheads="1"/>
            </p:cNvSpPr>
            <p:nvPr/>
          </p:nvSpPr>
          <p:spPr bwMode="auto">
            <a:xfrm>
              <a:off x="1100138"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735"/>
            <p:cNvSpPr>
              <a:spLocks noEditPoints="1"/>
            </p:cNvSpPr>
            <p:nvPr/>
          </p:nvSpPr>
          <p:spPr bwMode="auto">
            <a:xfrm>
              <a:off x="1084263" y="1320800"/>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5" y="0"/>
                    <a:pt x="0" y="4"/>
                    <a:pt x="0" y="10"/>
                  </a:cubicBezTo>
                  <a:cubicBezTo>
                    <a:pt x="0" y="122"/>
                    <a:pt x="0" y="122"/>
                    <a:pt x="0" y="122"/>
                  </a:cubicBezTo>
                  <a:cubicBezTo>
                    <a:pt x="0" y="128"/>
                    <a:pt x="5"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736"/>
            <p:cNvSpPr>
              <a:spLocks noChangeArrowheads="1"/>
            </p:cNvSpPr>
            <p:nvPr/>
          </p:nvSpPr>
          <p:spPr bwMode="auto">
            <a:xfrm>
              <a:off x="1427163"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737"/>
            <p:cNvSpPr>
              <a:spLocks noEditPoints="1"/>
            </p:cNvSpPr>
            <p:nvPr/>
          </p:nvSpPr>
          <p:spPr bwMode="auto">
            <a:xfrm>
              <a:off x="1414463" y="1320800"/>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738"/>
            <p:cNvSpPr>
              <a:spLocks noChangeArrowheads="1"/>
            </p:cNvSpPr>
            <p:nvPr/>
          </p:nvSpPr>
          <p:spPr bwMode="auto">
            <a:xfrm>
              <a:off x="2141538" y="390525"/>
              <a:ext cx="217488"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739"/>
            <p:cNvSpPr>
              <a:spLocks noEditPoints="1"/>
            </p:cNvSpPr>
            <p:nvPr/>
          </p:nvSpPr>
          <p:spPr bwMode="auto">
            <a:xfrm>
              <a:off x="2125663" y="377825"/>
              <a:ext cx="246063"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740"/>
            <p:cNvSpPr>
              <a:spLocks noChangeArrowheads="1"/>
            </p:cNvSpPr>
            <p:nvPr/>
          </p:nvSpPr>
          <p:spPr bwMode="auto">
            <a:xfrm>
              <a:off x="2466976" y="390525"/>
              <a:ext cx="215900"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741"/>
            <p:cNvSpPr>
              <a:spLocks noEditPoints="1"/>
            </p:cNvSpPr>
            <p:nvPr/>
          </p:nvSpPr>
          <p:spPr bwMode="auto">
            <a:xfrm>
              <a:off x="2451101" y="377825"/>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742"/>
            <p:cNvSpPr>
              <a:spLocks noChangeArrowheads="1"/>
            </p:cNvSpPr>
            <p:nvPr/>
          </p:nvSpPr>
          <p:spPr bwMode="auto">
            <a:xfrm>
              <a:off x="2790826" y="390525"/>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743"/>
            <p:cNvSpPr>
              <a:spLocks noEditPoints="1"/>
            </p:cNvSpPr>
            <p:nvPr/>
          </p:nvSpPr>
          <p:spPr bwMode="auto">
            <a:xfrm>
              <a:off x="2778126" y="377825"/>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744"/>
            <p:cNvSpPr>
              <a:spLocks noChangeArrowheads="1"/>
            </p:cNvSpPr>
            <p:nvPr/>
          </p:nvSpPr>
          <p:spPr bwMode="auto">
            <a:xfrm>
              <a:off x="3117851" y="390525"/>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745"/>
            <p:cNvSpPr>
              <a:spLocks noEditPoints="1"/>
            </p:cNvSpPr>
            <p:nvPr/>
          </p:nvSpPr>
          <p:spPr bwMode="auto">
            <a:xfrm>
              <a:off x="3105151" y="377825"/>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3" y="132"/>
                    <a:pt x="78" y="128"/>
                    <a:pt x="78" y="122"/>
                  </a:cubicBezTo>
                  <a:cubicBezTo>
                    <a:pt x="78" y="10"/>
                    <a:pt x="78" y="10"/>
                    <a:pt x="78" y="10"/>
                  </a:cubicBezTo>
                  <a:cubicBezTo>
                    <a:pt x="78" y="4"/>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746"/>
            <p:cNvSpPr>
              <a:spLocks noChangeArrowheads="1"/>
            </p:cNvSpPr>
            <p:nvPr/>
          </p:nvSpPr>
          <p:spPr bwMode="auto">
            <a:xfrm>
              <a:off x="3444876" y="390525"/>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747"/>
            <p:cNvSpPr>
              <a:spLocks noEditPoints="1"/>
            </p:cNvSpPr>
            <p:nvPr/>
          </p:nvSpPr>
          <p:spPr bwMode="auto">
            <a:xfrm>
              <a:off x="3432176" y="377825"/>
              <a:ext cx="247650" cy="419100"/>
            </a:xfrm>
            <a:custGeom>
              <a:avLst/>
              <a:gdLst>
                <a:gd name="T0" fmla="*/ 68 w 78"/>
                <a:gd name="T1" fmla="*/ 10 h 132"/>
                <a:gd name="T2" fmla="*/ 68 w 78"/>
                <a:gd name="T3" fmla="*/ 122 h 132"/>
                <a:gd name="T4" fmla="*/ 9 w 78"/>
                <a:gd name="T5" fmla="*/ 122 h 132"/>
                <a:gd name="T6" fmla="*/ 9 w 78"/>
                <a:gd name="T7" fmla="*/ 10 h 132"/>
                <a:gd name="T8" fmla="*/ 68 w 78"/>
                <a:gd name="T9" fmla="*/ 10 h 132"/>
                <a:gd name="T10" fmla="*/ 68 w 78"/>
                <a:gd name="T11" fmla="*/ 0 h 132"/>
                <a:gd name="T12" fmla="*/ 9 w 78"/>
                <a:gd name="T13" fmla="*/ 0 h 132"/>
                <a:gd name="T14" fmla="*/ 0 w 78"/>
                <a:gd name="T15" fmla="*/ 10 h 132"/>
                <a:gd name="T16" fmla="*/ 0 w 78"/>
                <a:gd name="T17" fmla="*/ 122 h 132"/>
                <a:gd name="T18" fmla="*/ 9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9" y="122"/>
                    <a:pt x="9" y="122"/>
                    <a:pt x="9" y="122"/>
                  </a:cubicBezTo>
                  <a:cubicBezTo>
                    <a:pt x="9" y="10"/>
                    <a:pt x="9" y="10"/>
                    <a:pt x="9" y="10"/>
                  </a:cubicBezTo>
                  <a:cubicBezTo>
                    <a:pt x="68" y="10"/>
                    <a:pt x="68" y="10"/>
                    <a:pt x="68" y="10"/>
                  </a:cubicBezTo>
                  <a:moveTo>
                    <a:pt x="68" y="0"/>
                  </a:moveTo>
                  <a:cubicBezTo>
                    <a:pt x="9" y="0"/>
                    <a:pt x="9" y="0"/>
                    <a:pt x="9" y="0"/>
                  </a:cubicBezTo>
                  <a:cubicBezTo>
                    <a:pt x="4" y="0"/>
                    <a:pt x="0" y="4"/>
                    <a:pt x="0" y="10"/>
                  </a:cubicBezTo>
                  <a:cubicBezTo>
                    <a:pt x="0" y="122"/>
                    <a:pt x="0" y="122"/>
                    <a:pt x="0" y="122"/>
                  </a:cubicBezTo>
                  <a:cubicBezTo>
                    <a:pt x="0" y="128"/>
                    <a:pt x="4" y="132"/>
                    <a:pt x="9" y="132"/>
                  </a:cubicBezTo>
                  <a:cubicBezTo>
                    <a:pt x="68" y="132"/>
                    <a:pt x="68" y="132"/>
                    <a:pt x="68" y="132"/>
                  </a:cubicBezTo>
                  <a:cubicBezTo>
                    <a:pt x="73" y="132"/>
                    <a:pt x="78" y="128"/>
                    <a:pt x="78" y="122"/>
                  </a:cubicBezTo>
                  <a:cubicBezTo>
                    <a:pt x="78" y="10"/>
                    <a:pt x="78" y="10"/>
                    <a:pt x="78" y="10"/>
                  </a:cubicBezTo>
                  <a:cubicBezTo>
                    <a:pt x="78" y="4"/>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748"/>
            <p:cNvSpPr>
              <a:spLocks noChangeArrowheads="1"/>
            </p:cNvSpPr>
            <p:nvPr/>
          </p:nvSpPr>
          <p:spPr bwMode="auto">
            <a:xfrm>
              <a:off x="3771901" y="390525"/>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749"/>
            <p:cNvSpPr>
              <a:spLocks noEditPoints="1"/>
            </p:cNvSpPr>
            <p:nvPr/>
          </p:nvSpPr>
          <p:spPr bwMode="auto">
            <a:xfrm>
              <a:off x="3756026" y="377825"/>
              <a:ext cx="250825" cy="419100"/>
            </a:xfrm>
            <a:custGeom>
              <a:avLst/>
              <a:gdLst>
                <a:gd name="T0" fmla="*/ 69 w 79"/>
                <a:gd name="T1" fmla="*/ 10 h 132"/>
                <a:gd name="T2" fmla="*/ 69 w 79"/>
                <a:gd name="T3" fmla="*/ 122 h 132"/>
                <a:gd name="T4" fmla="*/ 10 w 79"/>
                <a:gd name="T5" fmla="*/ 122 h 132"/>
                <a:gd name="T6" fmla="*/ 10 w 79"/>
                <a:gd name="T7" fmla="*/ 10 h 132"/>
                <a:gd name="T8" fmla="*/ 69 w 79"/>
                <a:gd name="T9" fmla="*/ 10 h 132"/>
                <a:gd name="T10" fmla="*/ 69 w 79"/>
                <a:gd name="T11" fmla="*/ 0 h 132"/>
                <a:gd name="T12" fmla="*/ 10 w 79"/>
                <a:gd name="T13" fmla="*/ 0 h 132"/>
                <a:gd name="T14" fmla="*/ 0 w 79"/>
                <a:gd name="T15" fmla="*/ 10 h 132"/>
                <a:gd name="T16" fmla="*/ 0 w 79"/>
                <a:gd name="T17" fmla="*/ 122 h 132"/>
                <a:gd name="T18" fmla="*/ 10 w 79"/>
                <a:gd name="T19" fmla="*/ 132 h 132"/>
                <a:gd name="T20" fmla="*/ 69 w 79"/>
                <a:gd name="T21" fmla="*/ 132 h 132"/>
                <a:gd name="T22" fmla="*/ 79 w 79"/>
                <a:gd name="T23" fmla="*/ 122 h 132"/>
                <a:gd name="T24" fmla="*/ 79 w 79"/>
                <a:gd name="T25" fmla="*/ 10 h 132"/>
                <a:gd name="T26" fmla="*/ 69 w 79"/>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2">
                  <a:moveTo>
                    <a:pt x="69" y="10"/>
                  </a:moveTo>
                  <a:cubicBezTo>
                    <a:pt x="69" y="122"/>
                    <a:pt x="69" y="122"/>
                    <a:pt x="69" y="122"/>
                  </a:cubicBezTo>
                  <a:cubicBezTo>
                    <a:pt x="10" y="122"/>
                    <a:pt x="10" y="122"/>
                    <a:pt x="10" y="122"/>
                  </a:cubicBezTo>
                  <a:cubicBezTo>
                    <a:pt x="10" y="10"/>
                    <a:pt x="10" y="10"/>
                    <a:pt x="10" y="10"/>
                  </a:cubicBezTo>
                  <a:cubicBezTo>
                    <a:pt x="69" y="10"/>
                    <a:pt x="69" y="10"/>
                    <a:pt x="69" y="10"/>
                  </a:cubicBezTo>
                  <a:moveTo>
                    <a:pt x="69" y="0"/>
                  </a:moveTo>
                  <a:cubicBezTo>
                    <a:pt x="10" y="0"/>
                    <a:pt x="10" y="0"/>
                    <a:pt x="10" y="0"/>
                  </a:cubicBezTo>
                  <a:cubicBezTo>
                    <a:pt x="5" y="0"/>
                    <a:pt x="0" y="4"/>
                    <a:pt x="0" y="10"/>
                  </a:cubicBezTo>
                  <a:cubicBezTo>
                    <a:pt x="0" y="122"/>
                    <a:pt x="0" y="122"/>
                    <a:pt x="0" y="122"/>
                  </a:cubicBezTo>
                  <a:cubicBezTo>
                    <a:pt x="0" y="128"/>
                    <a:pt x="5" y="132"/>
                    <a:pt x="10" y="132"/>
                  </a:cubicBezTo>
                  <a:cubicBezTo>
                    <a:pt x="69" y="132"/>
                    <a:pt x="69" y="132"/>
                    <a:pt x="69" y="132"/>
                  </a:cubicBezTo>
                  <a:cubicBezTo>
                    <a:pt x="74" y="132"/>
                    <a:pt x="79" y="128"/>
                    <a:pt x="79" y="122"/>
                  </a:cubicBezTo>
                  <a:cubicBezTo>
                    <a:pt x="79" y="10"/>
                    <a:pt x="79" y="10"/>
                    <a:pt x="79" y="10"/>
                  </a:cubicBezTo>
                  <a:cubicBezTo>
                    <a:pt x="79" y="4"/>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750"/>
            <p:cNvSpPr>
              <a:spLocks noChangeArrowheads="1"/>
            </p:cNvSpPr>
            <p:nvPr/>
          </p:nvSpPr>
          <p:spPr bwMode="auto">
            <a:xfrm>
              <a:off x="4098926" y="390525"/>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751"/>
            <p:cNvSpPr>
              <a:spLocks noEditPoints="1"/>
            </p:cNvSpPr>
            <p:nvPr/>
          </p:nvSpPr>
          <p:spPr bwMode="auto">
            <a:xfrm>
              <a:off x="4083051" y="377825"/>
              <a:ext cx="250825" cy="419100"/>
            </a:xfrm>
            <a:custGeom>
              <a:avLst/>
              <a:gdLst>
                <a:gd name="T0" fmla="*/ 69 w 79"/>
                <a:gd name="T1" fmla="*/ 10 h 132"/>
                <a:gd name="T2" fmla="*/ 69 w 79"/>
                <a:gd name="T3" fmla="*/ 122 h 132"/>
                <a:gd name="T4" fmla="*/ 10 w 79"/>
                <a:gd name="T5" fmla="*/ 122 h 132"/>
                <a:gd name="T6" fmla="*/ 10 w 79"/>
                <a:gd name="T7" fmla="*/ 10 h 132"/>
                <a:gd name="T8" fmla="*/ 69 w 79"/>
                <a:gd name="T9" fmla="*/ 10 h 132"/>
                <a:gd name="T10" fmla="*/ 69 w 79"/>
                <a:gd name="T11" fmla="*/ 0 h 132"/>
                <a:gd name="T12" fmla="*/ 10 w 79"/>
                <a:gd name="T13" fmla="*/ 0 h 132"/>
                <a:gd name="T14" fmla="*/ 0 w 79"/>
                <a:gd name="T15" fmla="*/ 10 h 132"/>
                <a:gd name="T16" fmla="*/ 0 w 79"/>
                <a:gd name="T17" fmla="*/ 122 h 132"/>
                <a:gd name="T18" fmla="*/ 10 w 79"/>
                <a:gd name="T19" fmla="*/ 132 h 132"/>
                <a:gd name="T20" fmla="*/ 69 w 79"/>
                <a:gd name="T21" fmla="*/ 132 h 132"/>
                <a:gd name="T22" fmla="*/ 79 w 79"/>
                <a:gd name="T23" fmla="*/ 122 h 132"/>
                <a:gd name="T24" fmla="*/ 79 w 79"/>
                <a:gd name="T25" fmla="*/ 10 h 132"/>
                <a:gd name="T26" fmla="*/ 69 w 79"/>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2">
                  <a:moveTo>
                    <a:pt x="69" y="10"/>
                  </a:moveTo>
                  <a:cubicBezTo>
                    <a:pt x="69" y="122"/>
                    <a:pt x="69" y="122"/>
                    <a:pt x="69" y="122"/>
                  </a:cubicBezTo>
                  <a:cubicBezTo>
                    <a:pt x="10" y="122"/>
                    <a:pt x="10" y="122"/>
                    <a:pt x="10" y="122"/>
                  </a:cubicBezTo>
                  <a:cubicBezTo>
                    <a:pt x="10" y="10"/>
                    <a:pt x="10" y="10"/>
                    <a:pt x="10" y="10"/>
                  </a:cubicBezTo>
                  <a:cubicBezTo>
                    <a:pt x="69" y="10"/>
                    <a:pt x="69" y="10"/>
                    <a:pt x="69" y="10"/>
                  </a:cubicBezTo>
                  <a:moveTo>
                    <a:pt x="69" y="0"/>
                  </a:moveTo>
                  <a:cubicBezTo>
                    <a:pt x="10" y="0"/>
                    <a:pt x="10" y="0"/>
                    <a:pt x="10" y="0"/>
                  </a:cubicBezTo>
                  <a:cubicBezTo>
                    <a:pt x="5" y="0"/>
                    <a:pt x="0" y="4"/>
                    <a:pt x="0" y="10"/>
                  </a:cubicBezTo>
                  <a:cubicBezTo>
                    <a:pt x="0" y="122"/>
                    <a:pt x="0" y="122"/>
                    <a:pt x="0" y="122"/>
                  </a:cubicBezTo>
                  <a:cubicBezTo>
                    <a:pt x="0" y="128"/>
                    <a:pt x="5" y="132"/>
                    <a:pt x="10" y="132"/>
                  </a:cubicBezTo>
                  <a:cubicBezTo>
                    <a:pt x="69" y="132"/>
                    <a:pt x="69" y="132"/>
                    <a:pt x="69" y="132"/>
                  </a:cubicBezTo>
                  <a:cubicBezTo>
                    <a:pt x="74" y="132"/>
                    <a:pt x="79" y="128"/>
                    <a:pt x="79" y="122"/>
                  </a:cubicBezTo>
                  <a:cubicBezTo>
                    <a:pt x="79" y="10"/>
                    <a:pt x="79" y="10"/>
                    <a:pt x="79" y="10"/>
                  </a:cubicBezTo>
                  <a:cubicBezTo>
                    <a:pt x="79" y="4"/>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752"/>
            <p:cNvSpPr>
              <a:spLocks noChangeArrowheads="1"/>
            </p:cNvSpPr>
            <p:nvPr/>
          </p:nvSpPr>
          <p:spPr bwMode="auto">
            <a:xfrm>
              <a:off x="2141538" y="863600"/>
              <a:ext cx="217488"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753"/>
            <p:cNvSpPr>
              <a:spLocks noEditPoints="1"/>
            </p:cNvSpPr>
            <p:nvPr/>
          </p:nvSpPr>
          <p:spPr bwMode="auto">
            <a:xfrm>
              <a:off x="2125663" y="847725"/>
              <a:ext cx="246063" cy="422275"/>
            </a:xfrm>
            <a:custGeom>
              <a:avLst/>
              <a:gdLst>
                <a:gd name="T0" fmla="*/ 68 w 78"/>
                <a:gd name="T1" fmla="*/ 10 h 133"/>
                <a:gd name="T2" fmla="*/ 68 w 78"/>
                <a:gd name="T3" fmla="*/ 123 h 133"/>
                <a:gd name="T4" fmla="*/ 10 w 78"/>
                <a:gd name="T5" fmla="*/ 123 h 133"/>
                <a:gd name="T6" fmla="*/ 10 w 78"/>
                <a:gd name="T7" fmla="*/ 10 h 133"/>
                <a:gd name="T8" fmla="*/ 68 w 78"/>
                <a:gd name="T9" fmla="*/ 10 h 133"/>
                <a:gd name="T10" fmla="*/ 68 w 78"/>
                <a:gd name="T11" fmla="*/ 0 h 133"/>
                <a:gd name="T12" fmla="*/ 10 w 78"/>
                <a:gd name="T13" fmla="*/ 0 h 133"/>
                <a:gd name="T14" fmla="*/ 0 w 78"/>
                <a:gd name="T15" fmla="*/ 10 h 133"/>
                <a:gd name="T16" fmla="*/ 0 w 78"/>
                <a:gd name="T17" fmla="*/ 123 h 133"/>
                <a:gd name="T18" fmla="*/ 10 w 78"/>
                <a:gd name="T19" fmla="*/ 133 h 133"/>
                <a:gd name="T20" fmla="*/ 68 w 78"/>
                <a:gd name="T21" fmla="*/ 133 h 133"/>
                <a:gd name="T22" fmla="*/ 78 w 78"/>
                <a:gd name="T23" fmla="*/ 123 h 133"/>
                <a:gd name="T24" fmla="*/ 78 w 78"/>
                <a:gd name="T25" fmla="*/ 10 h 133"/>
                <a:gd name="T26" fmla="*/ 68 w 78"/>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3">
                  <a:moveTo>
                    <a:pt x="68" y="10"/>
                  </a:moveTo>
                  <a:cubicBezTo>
                    <a:pt x="68" y="123"/>
                    <a:pt x="68" y="123"/>
                    <a:pt x="68" y="123"/>
                  </a:cubicBezTo>
                  <a:cubicBezTo>
                    <a:pt x="10" y="123"/>
                    <a:pt x="10" y="123"/>
                    <a:pt x="10" y="123"/>
                  </a:cubicBezTo>
                  <a:cubicBezTo>
                    <a:pt x="10" y="10"/>
                    <a:pt x="10" y="10"/>
                    <a:pt x="10" y="10"/>
                  </a:cubicBezTo>
                  <a:cubicBezTo>
                    <a:pt x="68" y="10"/>
                    <a:pt x="68" y="10"/>
                    <a:pt x="68" y="10"/>
                  </a:cubicBezTo>
                  <a:moveTo>
                    <a:pt x="68" y="0"/>
                  </a:moveTo>
                  <a:cubicBezTo>
                    <a:pt x="10" y="0"/>
                    <a:pt x="10" y="0"/>
                    <a:pt x="10" y="0"/>
                  </a:cubicBezTo>
                  <a:cubicBezTo>
                    <a:pt x="4" y="0"/>
                    <a:pt x="0" y="5"/>
                    <a:pt x="0" y="10"/>
                  </a:cubicBezTo>
                  <a:cubicBezTo>
                    <a:pt x="0" y="123"/>
                    <a:pt x="0" y="123"/>
                    <a:pt x="0" y="123"/>
                  </a:cubicBezTo>
                  <a:cubicBezTo>
                    <a:pt x="0" y="128"/>
                    <a:pt x="4" y="133"/>
                    <a:pt x="10" y="133"/>
                  </a:cubicBezTo>
                  <a:cubicBezTo>
                    <a:pt x="68" y="133"/>
                    <a:pt x="68" y="133"/>
                    <a:pt x="68" y="133"/>
                  </a:cubicBezTo>
                  <a:cubicBezTo>
                    <a:pt x="74" y="133"/>
                    <a:pt x="78" y="128"/>
                    <a:pt x="78" y="123"/>
                  </a:cubicBezTo>
                  <a:cubicBezTo>
                    <a:pt x="78" y="10"/>
                    <a:pt x="78" y="10"/>
                    <a:pt x="78" y="10"/>
                  </a:cubicBezTo>
                  <a:cubicBezTo>
                    <a:pt x="78" y="5"/>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754"/>
            <p:cNvSpPr>
              <a:spLocks noChangeArrowheads="1"/>
            </p:cNvSpPr>
            <p:nvPr/>
          </p:nvSpPr>
          <p:spPr bwMode="auto">
            <a:xfrm>
              <a:off x="2466976" y="863600"/>
              <a:ext cx="215900"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755"/>
            <p:cNvSpPr>
              <a:spLocks noEditPoints="1"/>
            </p:cNvSpPr>
            <p:nvPr/>
          </p:nvSpPr>
          <p:spPr bwMode="auto">
            <a:xfrm>
              <a:off x="2451101" y="847725"/>
              <a:ext cx="247650" cy="422275"/>
            </a:xfrm>
            <a:custGeom>
              <a:avLst/>
              <a:gdLst>
                <a:gd name="T0" fmla="*/ 68 w 78"/>
                <a:gd name="T1" fmla="*/ 10 h 133"/>
                <a:gd name="T2" fmla="*/ 68 w 78"/>
                <a:gd name="T3" fmla="*/ 123 h 133"/>
                <a:gd name="T4" fmla="*/ 10 w 78"/>
                <a:gd name="T5" fmla="*/ 123 h 133"/>
                <a:gd name="T6" fmla="*/ 10 w 78"/>
                <a:gd name="T7" fmla="*/ 10 h 133"/>
                <a:gd name="T8" fmla="*/ 68 w 78"/>
                <a:gd name="T9" fmla="*/ 10 h 133"/>
                <a:gd name="T10" fmla="*/ 68 w 78"/>
                <a:gd name="T11" fmla="*/ 0 h 133"/>
                <a:gd name="T12" fmla="*/ 10 w 78"/>
                <a:gd name="T13" fmla="*/ 0 h 133"/>
                <a:gd name="T14" fmla="*/ 0 w 78"/>
                <a:gd name="T15" fmla="*/ 10 h 133"/>
                <a:gd name="T16" fmla="*/ 0 w 78"/>
                <a:gd name="T17" fmla="*/ 123 h 133"/>
                <a:gd name="T18" fmla="*/ 10 w 78"/>
                <a:gd name="T19" fmla="*/ 133 h 133"/>
                <a:gd name="T20" fmla="*/ 68 w 78"/>
                <a:gd name="T21" fmla="*/ 133 h 133"/>
                <a:gd name="T22" fmla="*/ 78 w 78"/>
                <a:gd name="T23" fmla="*/ 123 h 133"/>
                <a:gd name="T24" fmla="*/ 78 w 78"/>
                <a:gd name="T25" fmla="*/ 10 h 133"/>
                <a:gd name="T26" fmla="*/ 68 w 78"/>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3">
                  <a:moveTo>
                    <a:pt x="68" y="10"/>
                  </a:moveTo>
                  <a:cubicBezTo>
                    <a:pt x="68" y="123"/>
                    <a:pt x="68" y="123"/>
                    <a:pt x="68" y="123"/>
                  </a:cubicBezTo>
                  <a:cubicBezTo>
                    <a:pt x="10" y="123"/>
                    <a:pt x="10" y="123"/>
                    <a:pt x="10" y="123"/>
                  </a:cubicBezTo>
                  <a:cubicBezTo>
                    <a:pt x="10" y="10"/>
                    <a:pt x="10" y="10"/>
                    <a:pt x="10" y="10"/>
                  </a:cubicBezTo>
                  <a:cubicBezTo>
                    <a:pt x="68" y="10"/>
                    <a:pt x="68" y="10"/>
                    <a:pt x="68" y="10"/>
                  </a:cubicBezTo>
                  <a:moveTo>
                    <a:pt x="68" y="0"/>
                  </a:moveTo>
                  <a:cubicBezTo>
                    <a:pt x="10" y="0"/>
                    <a:pt x="10" y="0"/>
                    <a:pt x="10" y="0"/>
                  </a:cubicBezTo>
                  <a:cubicBezTo>
                    <a:pt x="4" y="0"/>
                    <a:pt x="0" y="5"/>
                    <a:pt x="0" y="10"/>
                  </a:cubicBezTo>
                  <a:cubicBezTo>
                    <a:pt x="0" y="123"/>
                    <a:pt x="0" y="123"/>
                    <a:pt x="0" y="123"/>
                  </a:cubicBezTo>
                  <a:cubicBezTo>
                    <a:pt x="0" y="128"/>
                    <a:pt x="4" y="133"/>
                    <a:pt x="10" y="133"/>
                  </a:cubicBezTo>
                  <a:cubicBezTo>
                    <a:pt x="68" y="133"/>
                    <a:pt x="68" y="133"/>
                    <a:pt x="68" y="133"/>
                  </a:cubicBezTo>
                  <a:cubicBezTo>
                    <a:pt x="74" y="133"/>
                    <a:pt x="78" y="128"/>
                    <a:pt x="78" y="123"/>
                  </a:cubicBezTo>
                  <a:cubicBezTo>
                    <a:pt x="78" y="10"/>
                    <a:pt x="78" y="10"/>
                    <a:pt x="78" y="10"/>
                  </a:cubicBezTo>
                  <a:cubicBezTo>
                    <a:pt x="78" y="5"/>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756"/>
            <p:cNvSpPr>
              <a:spLocks noChangeArrowheads="1"/>
            </p:cNvSpPr>
            <p:nvPr/>
          </p:nvSpPr>
          <p:spPr bwMode="auto">
            <a:xfrm>
              <a:off x="2790826" y="863600"/>
              <a:ext cx="219075"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757"/>
            <p:cNvSpPr>
              <a:spLocks noEditPoints="1"/>
            </p:cNvSpPr>
            <p:nvPr/>
          </p:nvSpPr>
          <p:spPr bwMode="auto">
            <a:xfrm>
              <a:off x="2778126" y="847725"/>
              <a:ext cx="247650" cy="422275"/>
            </a:xfrm>
            <a:custGeom>
              <a:avLst/>
              <a:gdLst>
                <a:gd name="T0" fmla="*/ 68 w 78"/>
                <a:gd name="T1" fmla="*/ 10 h 133"/>
                <a:gd name="T2" fmla="*/ 68 w 78"/>
                <a:gd name="T3" fmla="*/ 123 h 133"/>
                <a:gd name="T4" fmla="*/ 10 w 78"/>
                <a:gd name="T5" fmla="*/ 123 h 133"/>
                <a:gd name="T6" fmla="*/ 10 w 78"/>
                <a:gd name="T7" fmla="*/ 10 h 133"/>
                <a:gd name="T8" fmla="*/ 68 w 78"/>
                <a:gd name="T9" fmla="*/ 10 h 133"/>
                <a:gd name="T10" fmla="*/ 68 w 78"/>
                <a:gd name="T11" fmla="*/ 0 h 133"/>
                <a:gd name="T12" fmla="*/ 10 w 78"/>
                <a:gd name="T13" fmla="*/ 0 h 133"/>
                <a:gd name="T14" fmla="*/ 0 w 78"/>
                <a:gd name="T15" fmla="*/ 10 h 133"/>
                <a:gd name="T16" fmla="*/ 0 w 78"/>
                <a:gd name="T17" fmla="*/ 123 h 133"/>
                <a:gd name="T18" fmla="*/ 10 w 78"/>
                <a:gd name="T19" fmla="*/ 133 h 133"/>
                <a:gd name="T20" fmla="*/ 68 w 78"/>
                <a:gd name="T21" fmla="*/ 133 h 133"/>
                <a:gd name="T22" fmla="*/ 78 w 78"/>
                <a:gd name="T23" fmla="*/ 123 h 133"/>
                <a:gd name="T24" fmla="*/ 78 w 78"/>
                <a:gd name="T25" fmla="*/ 10 h 133"/>
                <a:gd name="T26" fmla="*/ 68 w 78"/>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3">
                  <a:moveTo>
                    <a:pt x="68" y="10"/>
                  </a:moveTo>
                  <a:cubicBezTo>
                    <a:pt x="68" y="123"/>
                    <a:pt x="68" y="123"/>
                    <a:pt x="68" y="123"/>
                  </a:cubicBezTo>
                  <a:cubicBezTo>
                    <a:pt x="10" y="123"/>
                    <a:pt x="10" y="123"/>
                    <a:pt x="10" y="123"/>
                  </a:cubicBezTo>
                  <a:cubicBezTo>
                    <a:pt x="10" y="10"/>
                    <a:pt x="10" y="10"/>
                    <a:pt x="10" y="10"/>
                  </a:cubicBezTo>
                  <a:cubicBezTo>
                    <a:pt x="68" y="10"/>
                    <a:pt x="68" y="10"/>
                    <a:pt x="68" y="10"/>
                  </a:cubicBezTo>
                  <a:moveTo>
                    <a:pt x="68" y="0"/>
                  </a:moveTo>
                  <a:cubicBezTo>
                    <a:pt x="10" y="0"/>
                    <a:pt x="10" y="0"/>
                    <a:pt x="10" y="0"/>
                  </a:cubicBezTo>
                  <a:cubicBezTo>
                    <a:pt x="4" y="0"/>
                    <a:pt x="0" y="5"/>
                    <a:pt x="0" y="10"/>
                  </a:cubicBezTo>
                  <a:cubicBezTo>
                    <a:pt x="0" y="123"/>
                    <a:pt x="0" y="123"/>
                    <a:pt x="0" y="123"/>
                  </a:cubicBezTo>
                  <a:cubicBezTo>
                    <a:pt x="0" y="128"/>
                    <a:pt x="4" y="133"/>
                    <a:pt x="10" y="133"/>
                  </a:cubicBezTo>
                  <a:cubicBezTo>
                    <a:pt x="68" y="133"/>
                    <a:pt x="68" y="133"/>
                    <a:pt x="68" y="133"/>
                  </a:cubicBezTo>
                  <a:cubicBezTo>
                    <a:pt x="74" y="133"/>
                    <a:pt x="78" y="128"/>
                    <a:pt x="78" y="123"/>
                  </a:cubicBezTo>
                  <a:cubicBezTo>
                    <a:pt x="78" y="10"/>
                    <a:pt x="78" y="10"/>
                    <a:pt x="78" y="10"/>
                  </a:cubicBezTo>
                  <a:cubicBezTo>
                    <a:pt x="78" y="5"/>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758"/>
            <p:cNvSpPr>
              <a:spLocks noChangeArrowheads="1"/>
            </p:cNvSpPr>
            <p:nvPr/>
          </p:nvSpPr>
          <p:spPr bwMode="auto">
            <a:xfrm>
              <a:off x="3117851" y="863600"/>
              <a:ext cx="219075"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759"/>
            <p:cNvSpPr>
              <a:spLocks noEditPoints="1"/>
            </p:cNvSpPr>
            <p:nvPr/>
          </p:nvSpPr>
          <p:spPr bwMode="auto">
            <a:xfrm>
              <a:off x="3105151" y="847725"/>
              <a:ext cx="247650" cy="422275"/>
            </a:xfrm>
            <a:custGeom>
              <a:avLst/>
              <a:gdLst>
                <a:gd name="T0" fmla="*/ 68 w 78"/>
                <a:gd name="T1" fmla="*/ 10 h 133"/>
                <a:gd name="T2" fmla="*/ 68 w 78"/>
                <a:gd name="T3" fmla="*/ 123 h 133"/>
                <a:gd name="T4" fmla="*/ 10 w 78"/>
                <a:gd name="T5" fmla="*/ 123 h 133"/>
                <a:gd name="T6" fmla="*/ 10 w 78"/>
                <a:gd name="T7" fmla="*/ 10 h 133"/>
                <a:gd name="T8" fmla="*/ 68 w 78"/>
                <a:gd name="T9" fmla="*/ 10 h 133"/>
                <a:gd name="T10" fmla="*/ 68 w 78"/>
                <a:gd name="T11" fmla="*/ 0 h 133"/>
                <a:gd name="T12" fmla="*/ 10 w 78"/>
                <a:gd name="T13" fmla="*/ 0 h 133"/>
                <a:gd name="T14" fmla="*/ 0 w 78"/>
                <a:gd name="T15" fmla="*/ 10 h 133"/>
                <a:gd name="T16" fmla="*/ 0 w 78"/>
                <a:gd name="T17" fmla="*/ 123 h 133"/>
                <a:gd name="T18" fmla="*/ 10 w 78"/>
                <a:gd name="T19" fmla="*/ 133 h 133"/>
                <a:gd name="T20" fmla="*/ 68 w 78"/>
                <a:gd name="T21" fmla="*/ 133 h 133"/>
                <a:gd name="T22" fmla="*/ 78 w 78"/>
                <a:gd name="T23" fmla="*/ 123 h 133"/>
                <a:gd name="T24" fmla="*/ 78 w 78"/>
                <a:gd name="T25" fmla="*/ 10 h 133"/>
                <a:gd name="T26" fmla="*/ 68 w 78"/>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3">
                  <a:moveTo>
                    <a:pt x="68" y="10"/>
                  </a:moveTo>
                  <a:cubicBezTo>
                    <a:pt x="68" y="123"/>
                    <a:pt x="68" y="123"/>
                    <a:pt x="68" y="123"/>
                  </a:cubicBezTo>
                  <a:cubicBezTo>
                    <a:pt x="10" y="123"/>
                    <a:pt x="10" y="123"/>
                    <a:pt x="10" y="123"/>
                  </a:cubicBezTo>
                  <a:cubicBezTo>
                    <a:pt x="10" y="10"/>
                    <a:pt x="10" y="10"/>
                    <a:pt x="10" y="10"/>
                  </a:cubicBezTo>
                  <a:cubicBezTo>
                    <a:pt x="68" y="10"/>
                    <a:pt x="68" y="10"/>
                    <a:pt x="68" y="10"/>
                  </a:cubicBezTo>
                  <a:moveTo>
                    <a:pt x="68" y="0"/>
                  </a:moveTo>
                  <a:cubicBezTo>
                    <a:pt x="10" y="0"/>
                    <a:pt x="10" y="0"/>
                    <a:pt x="10" y="0"/>
                  </a:cubicBezTo>
                  <a:cubicBezTo>
                    <a:pt x="4" y="0"/>
                    <a:pt x="0" y="5"/>
                    <a:pt x="0" y="10"/>
                  </a:cubicBezTo>
                  <a:cubicBezTo>
                    <a:pt x="0" y="123"/>
                    <a:pt x="0" y="123"/>
                    <a:pt x="0" y="123"/>
                  </a:cubicBezTo>
                  <a:cubicBezTo>
                    <a:pt x="0" y="128"/>
                    <a:pt x="4" y="133"/>
                    <a:pt x="10" y="133"/>
                  </a:cubicBezTo>
                  <a:cubicBezTo>
                    <a:pt x="68" y="133"/>
                    <a:pt x="68" y="133"/>
                    <a:pt x="68" y="133"/>
                  </a:cubicBezTo>
                  <a:cubicBezTo>
                    <a:pt x="73" y="133"/>
                    <a:pt x="78" y="128"/>
                    <a:pt x="78" y="123"/>
                  </a:cubicBezTo>
                  <a:cubicBezTo>
                    <a:pt x="78" y="10"/>
                    <a:pt x="78" y="10"/>
                    <a:pt x="78" y="10"/>
                  </a:cubicBezTo>
                  <a:cubicBezTo>
                    <a:pt x="78" y="5"/>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760"/>
            <p:cNvSpPr>
              <a:spLocks noChangeArrowheads="1"/>
            </p:cNvSpPr>
            <p:nvPr/>
          </p:nvSpPr>
          <p:spPr bwMode="auto">
            <a:xfrm>
              <a:off x="3444876" y="863600"/>
              <a:ext cx="219075"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761"/>
            <p:cNvSpPr>
              <a:spLocks noEditPoints="1"/>
            </p:cNvSpPr>
            <p:nvPr/>
          </p:nvSpPr>
          <p:spPr bwMode="auto">
            <a:xfrm>
              <a:off x="3432176" y="847725"/>
              <a:ext cx="247650" cy="422275"/>
            </a:xfrm>
            <a:custGeom>
              <a:avLst/>
              <a:gdLst>
                <a:gd name="T0" fmla="*/ 68 w 78"/>
                <a:gd name="T1" fmla="*/ 10 h 133"/>
                <a:gd name="T2" fmla="*/ 68 w 78"/>
                <a:gd name="T3" fmla="*/ 123 h 133"/>
                <a:gd name="T4" fmla="*/ 9 w 78"/>
                <a:gd name="T5" fmla="*/ 123 h 133"/>
                <a:gd name="T6" fmla="*/ 9 w 78"/>
                <a:gd name="T7" fmla="*/ 10 h 133"/>
                <a:gd name="T8" fmla="*/ 68 w 78"/>
                <a:gd name="T9" fmla="*/ 10 h 133"/>
                <a:gd name="T10" fmla="*/ 68 w 78"/>
                <a:gd name="T11" fmla="*/ 0 h 133"/>
                <a:gd name="T12" fmla="*/ 9 w 78"/>
                <a:gd name="T13" fmla="*/ 0 h 133"/>
                <a:gd name="T14" fmla="*/ 0 w 78"/>
                <a:gd name="T15" fmla="*/ 10 h 133"/>
                <a:gd name="T16" fmla="*/ 0 w 78"/>
                <a:gd name="T17" fmla="*/ 123 h 133"/>
                <a:gd name="T18" fmla="*/ 9 w 78"/>
                <a:gd name="T19" fmla="*/ 133 h 133"/>
                <a:gd name="T20" fmla="*/ 68 w 78"/>
                <a:gd name="T21" fmla="*/ 133 h 133"/>
                <a:gd name="T22" fmla="*/ 78 w 78"/>
                <a:gd name="T23" fmla="*/ 123 h 133"/>
                <a:gd name="T24" fmla="*/ 78 w 78"/>
                <a:gd name="T25" fmla="*/ 10 h 133"/>
                <a:gd name="T26" fmla="*/ 68 w 78"/>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3">
                  <a:moveTo>
                    <a:pt x="68" y="10"/>
                  </a:moveTo>
                  <a:cubicBezTo>
                    <a:pt x="68" y="123"/>
                    <a:pt x="68" y="123"/>
                    <a:pt x="68" y="123"/>
                  </a:cubicBezTo>
                  <a:cubicBezTo>
                    <a:pt x="9" y="123"/>
                    <a:pt x="9" y="123"/>
                    <a:pt x="9" y="123"/>
                  </a:cubicBezTo>
                  <a:cubicBezTo>
                    <a:pt x="9" y="10"/>
                    <a:pt x="9" y="10"/>
                    <a:pt x="9" y="10"/>
                  </a:cubicBezTo>
                  <a:cubicBezTo>
                    <a:pt x="68" y="10"/>
                    <a:pt x="68" y="10"/>
                    <a:pt x="68" y="10"/>
                  </a:cubicBezTo>
                  <a:moveTo>
                    <a:pt x="68" y="0"/>
                  </a:moveTo>
                  <a:cubicBezTo>
                    <a:pt x="9" y="0"/>
                    <a:pt x="9" y="0"/>
                    <a:pt x="9" y="0"/>
                  </a:cubicBezTo>
                  <a:cubicBezTo>
                    <a:pt x="4" y="0"/>
                    <a:pt x="0" y="5"/>
                    <a:pt x="0" y="10"/>
                  </a:cubicBezTo>
                  <a:cubicBezTo>
                    <a:pt x="0" y="123"/>
                    <a:pt x="0" y="123"/>
                    <a:pt x="0" y="123"/>
                  </a:cubicBezTo>
                  <a:cubicBezTo>
                    <a:pt x="0" y="128"/>
                    <a:pt x="4" y="133"/>
                    <a:pt x="9" y="133"/>
                  </a:cubicBezTo>
                  <a:cubicBezTo>
                    <a:pt x="68" y="133"/>
                    <a:pt x="68" y="133"/>
                    <a:pt x="68" y="133"/>
                  </a:cubicBezTo>
                  <a:cubicBezTo>
                    <a:pt x="73" y="133"/>
                    <a:pt x="78" y="128"/>
                    <a:pt x="78" y="123"/>
                  </a:cubicBezTo>
                  <a:cubicBezTo>
                    <a:pt x="78" y="10"/>
                    <a:pt x="78" y="10"/>
                    <a:pt x="78" y="10"/>
                  </a:cubicBezTo>
                  <a:cubicBezTo>
                    <a:pt x="78" y="5"/>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762"/>
            <p:cNvSpPr>
              <a:spLocks noChangeArrowheads="1"/>
            </p:cNvSpPr>
            <p:nvPr/>
          </p:nvSpPr>
          <p:spPr bwMode="auto">
            <a:xfrm>
              <a:off x="3771901" y="863600"/>
              <a:ext cx="219075"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763"/>
            <p:cNvSpPr>
              <a:spLocks noEditPoints="1"/>
            </p:cNvSpPr>
            <p:nvPr/>
          </p:nvSpPr>
          <p:spPr bwMode="auto">
            <a:xfrm>
              <a:off x="3756026" y="847725"/>
              <a:ext cx="250825" cy="422275"/>
            </a:xfrm>
            <a:custGeom>
              <a:avLst/>
              <a:gdLst>
                <a:gd name="T0" fmla="*/ 69 w 79"/>
                <a:gd name="T1" fmla="*/ 10 h 133"/>
                <a:gd name="T2" fmla="*/ 69 w 79"/>
                <a:gd name="T3" fmla="*/ 123 h 133"/>
                <a:gd name="T4" fmla="*/ 10 w 79"/>
                <a:gd name="T5" fmla="*/ 123 h 133"/>
                <a:gd name="T6" fmla="*/ 10 w 79"/>
                <a:gd name="T7" fmla="*/ 10 h 133"/>
                <a:gd name="T8" fmla="*/ 69 w 79"/>
                <a:gd name="T9" fmla="*/ 10 h 133"/>
                <a:gd name="T10" fmla="*/ 69 w 79"/>
                <a:gd name="T11" fmla="*/ 0 h 133"/>
                <a:gd name="T12" fmla="*/ 10 w 79"/>
                <a:gd name="T13" fmla="*/ 0 h 133"/>
                <a:gd name="T14" fmla="*/ 0 w 79"/>
                <a:gd name="T15" fmla="*/ 10 h 133"/>
                <a:gd name="T16" fmla="*/ 0 w 79"/>
                <a:gd name="T17" fmla="*/ 123 h 133"/>
                <a:gd name="T18" fmla="*/ 10 w 79"/>
                <a:gd name="T19" fmla="*/ 133 h 133"/>
                <a:gd name="T20" fmla="*/ 69 w 79"/>
                <a:gd name="T21" fmla="*/ 133 h 133"/>
                <a:gd name="T22" fmla="*/ 79 w 79"/>
                <a:gd name="T23" fmla="*/ 123 h 133"/>
                <a:gd name="T24" fmla="*/ 79 w 79"/>
                <a:gd name="T25" fmla="*/ 10 h 133"/>
                <a:gd name="T26" fmla="*/ 69 w 79"/>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3">
                  <a:moveTo>
                    <a:pt x="69" y="10"/>
                  </a:moveTo>
                  <a:cubicBezTo>
                    <a:pt x="69" y="123"/>
                    <a:pt x="69" y="123"/>
                    <a:pt x="69" y="123"/>
                  </a:cubicBezTo>
                  <a:cubicBezTo>
                    <a:pt x="10" y="123"/>
                    <a:pt x="10" y="123"/>
                    <a:pt x="10" y="123"/>
                  </a:cubicBezTo>
                  <a:cubicBezTo>
                    <a:pt x="10" y="10"/>
                    <a:pt x="10" y="10"/>
                    <a:pt x="10" y="10"/>
                  </a:cubicBezTo>
                  <a:cubicBezTo>
                    <a:pt x="69" y="10"/>
                    <a:pt x="69" y="10"/>
                    <a:pt x="69" y="10"/>
                  </a:cubicBezTo>
                  <a:moveTo>
                    <a:pt x="69" y="0"/>
                  </a:moveTo>
                  <a:cubicBezTo>
                    <a:pt x="10" y="0"/>
                    <a:pt x="10" y="0"/>
                    <a:pt x="10" y="0"/>
                  </a:cubicBezTo>
                  <a:cubicBezTo>
                    <a:pt x="5" y="0"/>
                    <a:pt x="0" y="5"/>
                    <a:pt x="0" y="10"/>
                  </a:cubicBezTo>
                  <a:cubicBezTo>
                    <a:pt x="0" y="123"/>
                    <a:pt x="0" y="123"/>
                    <a:pt x="0" y="123"/>
                  </a:cubicBezTo>
                  <a:cubicBezTo>
                    <a:pt x="0" y="128"/>
                    <a:pt x="5" y="133"/>
                    <a:pt x="10" y="133"/>
                  </a:cubicBezTo>
                  <a:cubicBezTo>
                    <a:pt x="69" y="133"/>
                    <a:pt x="69" y="133"/>
                    <a:pt x="69" y="133"/>
                  </a:cubicBezTo>
                  <a:cubicBezTo>
                    <a:pt x="74" y="133"/>
                    <a:pt x="79" y="128"/>
                    <a:pt x="79" y="123"/>
                  </a:cubicBezTo>
                  <a:cubicBezTo>
                    <a:pt x="79" y="10"/>
                    <a:pt x="79" y="10"/>
                    <a:pt x="79" y="10"/>
                  </a:cubicBezTo>
                  <a:cubicBezTo>
                    <a:pt x="79" y="5"/>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764"/>
            <p:cNvSpPr>
              <a:spLocks noChangeArrowheads="1"/>
            </p:cNvSpPr>
            <p:nvPr/>
          </p:nvSpPr>
          <p:spPr bwMode="auto">
            <a:xfrm>
              <a:off x="4098926" y="863600"/>
              <a:ext cx="219075" cy="390525"/>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765"/>
            <p:cNvSpPr>
              <a:spLocks noEditPoints="1"/>
            </p:cNvSpPr>
            <p:nvPr/>
          </p:nvSpPr>
          <p:spPr bwMode="auto">
            <a:xfrm>
              <a:off x="4083051" y="847725"/>
              <a:ext cx="250825" cy="422275"/>
            </a:xfrm>
            <a:custGeom>
              <a:avLst/>
              <a:gdLst>
                <a:gd name="T0" fmla="*/ 69 w 79"/>
                <a:gd name="T1" fmla="*/ 10 h 133"/>
                <a:gd name="T2" fmla="*/ 69 w 79"/>
                <a:gd name="T3" fmla="*/ 123 h 133"/>
                <a:gd name="T4" fmla="*/ 10 w 79"/>
                <a:gd name="T5" fmla="*/ 123 h 133"/>
                <a:gd name="T6" fmla="*/ 10 w 79"/>
                <a:gd name="T7" fmla="*/ 10 h 133"/>
                <a:gd name="T8" fmla="*/ 69 w 79"/>
                <a:gd name="T9" fmla="*/ 10 h 133"/>
                <a:gd name="T10" fmla="*/ 69 w 79"/>
                <a:gd name="T11" fmla="*/ 0 h 133"/>
                <a:gd name="T12" fmla="*/ 10 w 79"/>
                <a:gd name="T13" fmla="*/ 0 h 133"/>
                <a:gd name="T14" fmla="*/ 0 w 79"/>
                <a:gd name="T15" fmla="*/ 10 h 133"/>
                <a:gd name="T16" fmla="*/ 0 w 79"/>
                <a:gd name="T17" fmla="*/ 123 h 133"/>
                <a:gd name="T18" fmla="*/ 10 w 79"/>
                <a:gd name="T19" fmla="*/ 133 h 133"/>
                <a:gd name="T20" fmla="*/ 69 w 79"/>
                <a:gd name="T21" fmla="*/ 133 h 133"/>
                <a:gd name="T22" fmla="*/ 79 w 79"/>
                <a:gd name="T23" fmla="*/ 123 h 133"/>
                <a:gd name="T24" fmla="*/ 79 w 79"/>
                <a:gd name="T25" fmla="*/ 10 h 133"/>
                <a:gd name="T26" fmla="*/ 69 w 79"/>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3">
                  <a:moveTo>
                    <a:pt x="69" y="10"/>
                  </a:moveTo>
                  <a:cubicBezTo>
                    <a:pt x="69" y="123"/>
                    <a:pt x="69" y="123"/>
                    <a:pt x="69" y="123"/>
                  </a:cubicBezTo>
                  <a:cubicBezTo>
                    <a:pt x="10" y="123"/>
                    <a:pt x="10" y="123"/>
                    <a:pt x="10" y="123"/>
                  </a:cubicBezTo>
                  <a:cubicBezTo>
                    <a:pt x="10" y="10"/>
                    <a:pt x="10" y="10"/>
                    <a:pt x="10" y="10"/>
                  </a:cubicBezTo>
                  <a:cubicBezTo>
                    <a:pt x="69" y="10"/>
                    <a:pt x="69" y="10"/>
                    <a:pt x="69" y="10"/>
                  </a:cubicBezTo>
                  <a:moveTo>
                    <a:pt x="69" y="0"/>
                  </a:moveTo>
                  <a:cubicBezTo>
                    <a:pt x="10" y="0"/>
                    <a:pt x="10" y="0"/>
                    <a:pt x="10" y="0"/>
                  </a:cubicBezTo>
                  <a:cubicBezTo>
                    <a:pt x="5" y="0"/>
                    <a:pt x="0" y="5"/>
                    <a:pt x="0" y="10"/>
                  </a:cubicBezTo>
                  <a:cubicBezTo>
                    <a:pt x="0" y="123"/>
                    <a:pt x="0" y="123"/>
                    <a:pt x="0" y="123"/>
                  </a:cubicBezTo>
                  <a:cubicBezTo>
                    <a:pt x="0" y="128"/>
                    <a:pt x="5" y="133"/>
                    <a:pt x="10" y="133"/>
                  </a:cubicBezTo>
                  <a:cubicBezTo>
                    <a:pt x="69" y="133"/>
                    <a:pt x="69" y="133"/>
                    <a:pt x="69" y="133"/>
                  </a:cubicBezTo>
                  <a:cubicBezTo>
                    <a:pt x="74" y="133"/>
                    <a:pt x="79" y="128"/>
                    <a:pt x="79" y="123"/>
                  </a:cubicBezTo>
                  <a:cubicBezTo>
                    <a:pt x="79" y="10"/>
                    <a:pt x="79" y="10"/>
                    <a:pt x="79" y="10"/>
                  </a:cubicBezTo>
                  <a:cubicBezTo>
                    <a:pt x="79" y="5"/>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766"/>
            <p:cNvSpPr>
              <a:spLocks noChangeArrowheads="1"/>
            </p:cNvSpPr>
            <p:nvPr/>
          </p:nvSpPr>
          <p:spPr bwMode="auto">
            <a:xfrm>
              <a:off x="2141538" y="1333500"/>
              <a:ext cx="217488"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767"/>
            <p:cNvSpPr>
              <a:spLocks noEditPoints="1"/>
            </p:cNvSpPr>
            <p:nvPr/>
          </p:nvSpPr>
          <p:spPr bwMode="auto">
            <a:xfrm>
              <a:off x="2125663" y="1320800"/>
              <a:ext cx="246063"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768"/>
            <p:cNvSpPr>
              <a:spLocks noChangeArrowheads="1"/>
            </p:cNvSpPr>
            <p:nvPr/>
          </p:nvSpPr>
          <p:spPr bwMode="auto">
            <a:xfrm>
              <a:off x="2466976" y="1333500"/>
              <a:ext cx="215900"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769"/>
            <p:cNvSpPr>
              <a:spLocks noEditPoints="1"/>
            </p:cNvSpPr>
            <p:nvPr/>
          </p:nvSpPr>
          <p:spPr bwMode="auto">
            <a:xfrm>
              <a:off x="2451101" y="1320800"/>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770"/>
            <p:cNvSpPr>
              <a:spLocks noChangeArrowheads="1"/>
            </p:cNvSpPr>
            <p:nvPr/>
          </p:nvSpPr>
          <p:spPr bwMode="auto">
            <a:xfrm>
              <a:off x="2790826"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771"/>
            <p:cNvSpPr>
              <a:spLocks noEditPoints="1"/>
            </p:cNvSpPr>
            <p:nvPr/>
          </p:nvSpPr>
          <p:spPr bwMode="auto">
            <a:xfrm>
              <a:off x="2778126" y="1320800"/>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4" y="132"/>
                    <a:pt x="78" y="128"/>
                    <a:pt x="78" y="122"/>
                  </a:cubicBezTo>
                  <a:cubicBezTo>
                    <a:pt x="78" y="10"/>
                    <a:pt x="78" y="10"/>
                    <a:pt x="78" y="10"/>
                  </a:cubicBezTo>
                  <a:cubicBezTo>
                    <a:pt x="78" y="4"/>
                    <a:pt x="74"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772"/>
            <p:cNvSpPr>
              <a:spLocks noChangeArrowheads="1"/>
            </p:cNvSpPr>
            <p:nvPr/>
          </p:nvSpPr>
          <p:spPr bwMode="auto">
            <a:xfrm>
              <a:off x="3117851"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773"/>
            <p:cNvSpPr>
              <a:spLocks noEditPoints="1"/>
            </p:cNvSpPr>
            <p:nvPr/>
          </p:nvSpPr>
          <p:spPr bwMode="auto">
            <a:xfrm>
              <a:off x="3105151" y="1320800"/>
              <a:ext cx="247650" cy="419100"/>
            </a:xfrm>
            <a:custGeom>
              <a:avLst/>
              <a:gdLst>
                <a:gd name="T0" fmla="*/ 68 w 78"/>
                <a:gd name="T1" fmla="*/ 10 h 132"/>
                <a:gd name="T2" fmla="*/ 68 w 78"/>
                <a:gd name="T3" fmla="*/ 122 h 132"/>
                <a:gd name="T4" fmla="*/ 10 w 78"/>
                <a:gd name="T5" fmla="*/ 122 h 132"/>
                <a:gd name="T6" fmla="*/ 10 w 78"/>
                <a:gd name="T7" fmla="*/ 10 h 132"/>
                <a:gd name="T8" fmla="*/ 68 w 78"/>
                <a:gd name="T9" fmla="*/ 10 h 132"/>
                <a:gd name="T10" fmla="*/ 68 w 78"/>
                <a:gd name="T11" fmla="*/ 0 h 132"/>
                <a:gd name="T12" fmla="*/ 10 w 78"/>
                <a:gd name="T13" fmla="*/ 0 h 132"/>
                <a:gd name="T14" fmla="*/ 0 w 78"/>
                <a:gd name="T15" fmla="*/ 10 h 132"/>
                <a:gd name="T16" fmla="*/ 0 w 78"/>
                <a:gd name="T17" fmla="*/ 122 h 132"/>
                <a:gd name="T18" fmla="*/ 10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10" y="122"/>
                    <a:pt x="10" y="122"/>
                    <a:pt x="10" y="122"/>
                  </a:cubicBezTo>
                  <a:cubicBezTo>
                    <a:pt x="10" y="10"/>
                    <a:pt x="10" y="10"/>
                    <a:pt x="10" y="10"/>
                  </a:cubicBezTo>
                  <a:cubicBezTo>
                    <a:pt x="68" y="10"/>
                    <a:pt x="68" y="10"/>
                    <a:pt x="68" y="10"/>
                  </a:cubicBezTo>
                  <a:moveTo>
                    <a:pt x="68" y="0"/>
                  </a:moveTo>
                  <a:cubicBezTo>
                    <a:pt x="10" y="0"/>
                    <a:pt x="10" y="0"/>
                    <a:pt x="10" y="0"/>
                  </a:cubicBezTo>
                  <a:cubicBezTo>
                    <a:pt x="4" y="0"/>
                    <a:pt x="0" y="4"/>
                    <a:pt x="0" y="10"/>
                  </a:cubicBezTo>
                  <a:cubicBezTo>
                    <a:pt x="0" y="122"/>
                    <a:pt x="0" y="122"/>
                    <a:pt x="0" y="122"/>
                  </a:cubicBezTo>
                  <a:cubicBezTo>
                    <a:pt x="0" y="128"/>
                    <a:pt x="4" y="132"/>
                    <a:pt x="10" y="132"/>
                  </a:cubicBezTo>
                  <a:cubicBezTo>
                    <a:pt x="68" y="132"/>
                    <a:pt x="68" y="132"/>
                    <a:pt x="68" y="132"/>
                  </a:cubicBezTo>
                  <a:cubicBezTo>
                    <a:pt x="73" y="132"/>
                    <a:pt x="78" y="128"/>
                    <a:pt x="78" y="122"/>
                  </a:cubicBezTo>
                  <a:cubicBezTo>
                    <a:pt x="78" y="10"/>
                    <a:pt x="78" y="10"/>
                    <a:pt x="78" y="10"/>
                  </a:cubicBezTo>
                  <a:cubicBezTo>
                    <a:pt x="78" y="4"/>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774"/>
            <p:cNvSpPr>
              <a:spLocks noChangeArrowheads="1"/>
            </p:cNvSpPr>
            <p:nvPr/>
          </p:nvSpPr>
          <p:spPr bwMode="auto">
            <a:xfrm>
              <a:off x="3444876"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775"/>
            <p:cNvSpPr>
              <a:spLocks noEditPoints="1"/>
            </p:cNvSpPr>
            <p:nvPr/>
          </p:nvSpPr>
          <p:spPr bwMode="auto">
            <a:xfrm>
              <a:off x="3432176" y="1320800"/>
              <a:ext cx="247650" cy="419100"/>
            </a:xfrm>
            <a:custGeom>
              <a:avLst/>
              <a:gdLst>
                <a:gd name="T0" fmla="*/ 68 w 78"/>
                <a:gd name="T1" fmla="*/ 10 h 132"/>
                <a:gd name="T2" fmla="*/ 68 w 78"/>
                <a:gd name="T3" fmla="*/ 122 h 132"/>
                <a:gd name="T4" fmla="*/ 9 w 78"/>
                <a:gd name="T5" fmla="*/ 122 h 132"/>
                <a:gd name="T6" fmla="*/ 9 w 78"/>
                <a:gd name="T7" fmla="*/ 10 h 132"/>
                <a:gd name="T8" fmla="*/ 68 w 78"/>
                <a:gd name="T9" fmla="*/ 10 h 132"/>
                <a:gd name="T10" fmla="*/ 68 w 78"/>
                <a:gd name="T11" fmla="*/ 0 h 132"/>
                <a:gd name="T12" fmla="*/ 9 w 78"/>
                <a:gd name="T13" fmla="*/ 0 h 132"/>
                <a:gd name="T14" fmla="*/ 0 w 78"/>
                <a:gd name="T15" fmla="*/ 10 h 132"/>
                <a:gd name="T16" fmla="*/ 0 w 78"/>
                <a:gd name="T17" fmla="*/ 122 h 132"/>
                <a:gd name="T18" fmla="*/ 9 w 78"/>
                <a:gd name="T19" fmla="*/ 132 h 132"/>
                <a:gd name="T20" fmla="*/ 68 w 78"/>
                <a:gd name="T21" fmla="*/ 132 h 132"/>
                <a:gd name="T22" fmla="*/ 78 w 78"/>
                <a:gd name="T23" fmla="*/ 122 h 132"/>
                <a:gd name="T24" fmla="*/ 78 w 78"/>
                <a:gd name="T25" fmla="*/ 10 h 132"/>
                <a:gd name="T26" fmla="*/ 68 w 78"/>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32">
                  <a:moveTo>
                    <a:pt x="68" y="10"/>
                  </a:moveTo>
                  <a:cubicBezTo>
                    <a:pt x="68" y="122"/>
                    <a:pt x="68" y="122"/>
                    <a:pt x="68" y="122"/>
                  </a:cubicBezTo>
                  <a:cubicBezTo>
                    <a:pt x="9" y="122"/>
                    <a:pt x="9" y="122"/>
                    <a:pt x="9" y="122"/>
                  </a:cubicBezTo>
                  <a:cubicBezTo>
                    <a:pt x="9" y="10"/>
                    <a:pt x="9" y="10"/>
                    <a:pt x="9" y="10"/>
                  </a:cubicBezTo>
                  <a:cubicBezTo>
                    <a:pt x="68" y="10"/>
                    <a:pt x="68" y="10"/>
                    <a:pt x="68" y="10"/>
                  </a:cubicBezTo>
                  <a:moveTo>
                    <a:pt x="68" y="0"/>
                  </a:moveTo>
                  <a:cubicBezTo>
                    <a:pt x="9" y="0"/>
                    <a:pt x="9" y="0"/>
                    <a:pt x="9" y="0"/>
                  </a:cubicBezTo>
                  <a:cubicBezTo>
                    <a:pt x="4" y="0"/>
                    <a:pt x="0" y="4"/>
                    <a:pt x="0" y="10"/>
                  </a:cubicBezTo>
                  <a:cubicBezTo>
                    <a:pt x="0" y="122"/>
                    <a:pt x="0" y="122"/>
                    <a:pt x="0" y="122"/>
                  </a:cubicBezTo>
                  <a:cubicBezTo>
                    <a:pt x="0" y="128"/>
                    <a:pt x="4" y="132"/>
                    <a:pt x="9" y="132"/>
                  </a:cubicBezTo>
                  <a:cubicBezTo>
                    <a:pt x="68" y="132"/>
                    <a:pt x="68" y="132"/>
                    <a:pt x="68" y="132"/>
                  </a:cubicBezTo>
                  <a:cubicBezTo>
                    <a:pt x="73" y="132"/>
                    <a:pt x="78" y="128"/>
                    <a:pt x="78" y="122"/>
                  </a:cubicBezTo>
                  <a:cubicBezTo>
                    <a:pt x="78" y="10"/>
                    <a:pt x="78" y="10"/>
                    <a:pt x="78" y="10"/>
                  </a:cubicBezTo>
                  <a:cubicBezTo>
                    <a:pt x="78" y="4"/>
                    <a:pt x="73" y="0"/>
                    <a:pt x="68"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776"/>
            <p:cNvSpPr>
              <a:spLocks noChangeArrowheads="1"/>
            </p:cNvSpPr>
            <p:nvPr/>
          </p:nvSpPr>
          <p:spPr bwMode="auto">
            <a:xfrm>
              <a:off x="3771901"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777"/>
            <p:cNvSpPr>
              <a:spLocks noEditPoints="1"/>
            </p:cNvSpPr>
            <p:nvPr/>
          </p:nvSpPr>
          <p:spPr bwMode="auto">
            <a:xfrm>
              <a:off x="3756026" y="1320800"/>
              <a:ext cx="250825" cy="419100"/>
            </a:xfrm>
            <a:custGeom>
              <a:avLst/>
              <a:gdLst>
                <a:gd name="T0" fmla="*/ 69 w 79"/>
                <a:gd name="T1" fmla="*/ 10 h 132"/>
                <a:gd name="T2" fmla="*/ 69 w 79"/>
                <a:gd name="T3" fmla="*/ 122 h 132"/>
                <a:gd name="T4" fmla="*/ 10 w 79"/>
                <a:gd name="T5" fmla="*/ 122 h 132"/>
                <a:gd name="T6" fmla="*/ 10 w 79"/>
                <a:gd name="T7" fmla="*/ 10 h 132"/>
                <a:gd name="T8" fmla="*/ 69 w 79"/>
                <a:gd name="T9" fmla="*/ 10 h 132"/>
                <a:gd name="T10" fmla="*/ 69 w 79"/>
                <a:gd name="T11" fmla="*/ 0 h 132"/>
                <a:gd name="T12" fmla="*/ 10 w 79"/>
                <a:gd name="T13" fmla="*/ 0 h 132"/>
                <a:gd name="T14" fmla="*/ 0 w 79"/>
                <a:gd name="T15" fmla="*/ 10 h 132"/>
                <a:gd name="T16" fmla="*/ 0 w 79"/>
                <a:gd name="T17" fmla="*/ 122 h 132"/>
                <a:gd name="T18" fmla="*/ 10 w 79"/>
                <a:gd name="T19" fmla="*/ 132 h 132"/>
                <a:gd name="T20" fmla="*/ 69 w 79"/>
                <a:gd name="T21" fmla="*/ 132 h 132"/>
                <a:gd name="T22" fmla="*/ 79 w 79"/>
                <a:gd name="T23" fmla="*/ 122 h 132"/>
                <a:gd name="T24" fmla="*/ 79 w 79"/>
                <a:gd name="T25" fmla="*/ 10 h 132"/>
                <a:gd name="T26" fmla="*/ 69 w 79"/>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2">
                  <a:moveTo>
                    <a:pt x="69" y="10"/>
                  </a:moveTo>
                  <a:cubicBezTo>
                    <a:pt x="69" y="122"/>
                    <a:pt x="69" y="122"/>
                    <a:pt x="69" y="122"/>
                  </a:cubicBezTo>
                  <a:cubicBezTo>
                    <a:pt x="10" y="122"/>
                    <a:pt x="10" y="122"/>
                    <a:pt x="10" y="122"/>
                  </a:cubicBezTo>
                  <a:cubicBezTo>
                    <a:pt x="10" y="10"/>
                    <a:pt x="10" y="10"/>
                    <a:pt x="10" y="10"/>
                  </a:cubicBezTo>
                  <a:cubicBezTo>
                    <a:pt x="69" y="10"/>
                    <a:pt x="69" y="10"/>
                    <a:pt x="69" y="10"/>
                  </a:cubicBezTo>
                  <a:moveTo>
                    <a:pt x="69" y="0"/>
                  </a:moveTo>
                  <a:cubicBezTo>
                    <a:pt x="10" y="0"/>
                    <a:pt x="10" y="0"/>
                    <a:pt x="10" y="0"/>
                  </a:cubicBezTo>
                  <a:cubicBezTo>
                    <a:pt x="5" y="0"/>
                    <a:pt x="0" y="4"/>
                    <a:pt x="0" y="10"/>
                  </a:cubicBezTo>
                  <a:cubicBezTo>
                    <a:pt x="0" y="122"/>
                    <a:pt x="0" y="122"/>
                    <a:pt x="0" y="122"/>
                  </a:cubicBezTo>
                  <a:cubicBezTo>
                    <a:pt x="0" y="128"/>
                    <a:pt x="5" y="132"/>
                    <a:pt x="10" y="132"/>
                  </a:cubicBezTo>
                  <a:cubicBezTo>
                    <a:pt x="69" y="132"/>
                    <a:pt x="69" y="132"/>
                    <a:pt x="69" y="132"/>
                  </a:cubicBezTo>
                  <a:cubicBezTo>
                    <a:pt x="74" y="132"/>
                    <a:pt x="79" y="128"/>
                    <a:pt x="79" y="122"/>
                  </a:cubicBezTo>
                  <a:cubicBezTo>
                    <a:pt x="79" y="10"/>
                    <a:pt x="79" y="10"/>
                    <a:pt x="79" y="10"/>
                  </a:cubicBezTo>
                  <a:cubicBezTo>
                    <a:pt x="79" y="4"/>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778"/>
            <p:cNvSpPr>
              <a:spLocks noChangeArrowheads="1"/>
            </p:cNvSpPr>
            <p:nvPr/>
          </p:nvSpPr>
          <p:spPr bwMode="auto">
            <a:xfrm>
              <a:off x="4098926" y="1333500"/>
              <a:ext cx="219075" cy="3937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779"/>
            <p:cNvSpPr>
              <a:spLocks noEditPoints="1"/>
            </p:cNvSpPr>
            <p:nvPr/>
          </p:nvSpPr>
          <p:spPr bwMode="auto">
            <a:xfrm>
              <a:off x="4083051" y="1320800"/>
              <a:ext cx="250825" cy="419100"/>
            </a:xfrm>
            <a:custGeom>
              <a:avLst/>
              <a:gdLst>
                <a:gd name="T0" fmla="*/ 69 w 79"/>
                <a:gd name="T1" fmla="*/ 10 h 132"/>
                <a:gd name="T2" fmla="*/ 69 w 79"/>
                <a:gd name="T3" fmla="*/ 122 h 132"/>
                <a:gd name="T4" fmla="*/ 10 w 79"/>
                <a:gd name="T5" fmla="*/ 122 h 132"/>
                <a:gd name="T6" fmla="*/ 10 w 79"/>
                <a:gd name="T7" fmla="*/ 10 h 132"/>
                <a:gd name="T8" fmla="*/ 69 w 79"/>
                <a:gd name="T9" fmla="*/ 10 h 132"/>
                <a:gd name="T10" fmla="*/ 69 w 79"/>
                <a:gd name="T11" fmla="*/ 0 h 132"/>
                <a:gd name="T12" fmla="*/ 10 w 79"/>
                <a:gd name="T13" fmla="*/ 0 h 132"/>
                <a:gd name="T14" fmla="*/ 0 w 79"/>
                <a:gd name="T15" fmla="*/ 10 h 132"/>
                <a:gd name="T16" fmla="*/ 0 w 79"/>
                <a:gd name="T17" fmla="*/ 122 h 132"/>
                <a:gd name="T18" fmla="*/ 10 w 79"/>
                <a:gd name="T19" fmla="*/ 132 h 132"/>
                <a:gd name="T20" fmla="*/ 69 w 79"/>
                <a:gd name="T21" fmla="*/ 132 h 132"/>
                <a:gd name="T22" fmla="*/ 79 w 79"/>
                <a:gd name="T23" fmla="*/ 122 h 132"/>
                <a:gd name="T24" fmla="*/ 79 w 79"/>
                <a:gd name="T25" fmla="*/ 10 h 132"/>
                <a:gd name="T26" fmla="*/ 69 w 79"/>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2">
                  <a:moveTo>
                    <a:pt x="69" y="10"/>
                  </a:moveTo>
                  <a:cubicBezTo>
                    <a:pt x="69" y="122"/>
                    <a:pt x="69" y="122"/>
                    <a:pt x="69" y="122"/>
                  </a:cubicBezTo>
                  <a:cubicBezTo>
                    <a:pt x="10" y="122"/>
                    <a:pt x="10" y="122"/>
                    <a:pt x="10" y="122"/>
                  </a:cubicBezTo>
                  <a:cubicBezTo>
                    <a:pt x="10" y="10"/>
                    <a:pt x="10" y="10"/>
                    <a:pt x="10" y="10"/>
                  </a:cubicBezTo>
                  <a:cubicBezTo>
                    <a:pt x="69" y="10"/>
                    <a:pt x="69" y="10"/>
                    <a:pt x="69" y="10"/>
                  </a:cubicBezTo>
                  <a:moveTo>
                    <a:pt x="69" y="0"/>
                  </a:moveTo>
                  <a:cubicBezTo>
                    <a:pt x="10" y="0"/>
                    <a:pt x="10" y="0"/>
                    <a:pt x="10" y="0"/>
                  </a:cubicBezTo>
                  <a:cubicBezTo>
                    <a:pt x="5" y="0"/>
                    <a:pt x="0" y="4"/>
                    <a:pt x="0" y="10"/>
                  </a:cubicBezTo>
                  <a:cubicBezTo>
                    <a:pt x="0" y="122"/>
                    <a:pt x="0" y="122"/>
                    <a:pt x="0" y="122"/>
                  </a:cubicBezTo>
                  <a:cubicBezTo>
                    <a:pt x="0" y="128"/>
                    <a:pt x="5" y="132"/>
                    <a:pt x="10" y="132"/>
                  </a:cubicBezTo>
                  <a:cubicBezTo>
                    <a:pt x="69" y="132"/>
                    <a:pt x="69" y="132"/>
                    <a:pt x="69" y="132"/>
                  </a:cubicBezTo>
                  <a:cubicBezTo>
                    <a:pt x="74" y="132"/>
                    <a:pt x="79" y="128"/>
                    <a:pt x="79" y="122"/>
                  </a:cubicBezTo>
                  <a:cubicBezTo>
                    <a:pt x="79" y="10"/>
                    <a:pt x="79" y="10"/>
                    <a:pt x="79" y="10"/>
                  </a:cubicBezTo>
                  <a:cubicBezTo>
                    <a:pt x="79" y="4"/>
                    <a:pt x="74" y="0"/>
                    <a:pt x="69"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0" name="star"/>
          <p:cNvGrpSpPr/>
          <p:nvPr/>
        </p:nvGrpSpPr>
        <p:grpSpPr>
          <a:xfrm rot="21221551">
            <a:off x="-29092" y="5770391"/>
            <a:ext cx="1084036" cy="1028728"/>
            <a:chOff x="122238" y="3832225"/>
            <a:chExt cx="1555750" cy="1476375"/>
          </a:xfrm>
        </p:grpSpPr>
        <p:sp>
          <p:nvSpPr>
            <p:cNvPr id="761" name="Freeform 150"/>
            <p:cNvSpPr>
              <a:spLocks/>
            </p:cNvSpPr>
            <p:nvPr/>
          </p:nvSpPr>
          <p:spPr bwMode="auto">
            <a:xfrm>
              <a:off x="157163" y="3863975"/>
              <a:ext cx="1485900" cy="1412875"/>
            </a:xfrm>
            <a:custGeom>
              <a:avLst/>
              <a:gdLst>
                <a:gd name="T0" fmla="*/ 96 w 468"/>
                <a:gd name="T1" fmla="*/ 445 h 445"/>
                <a:gd name="T2" fmla="*/ 90 w 468"/>
                <a:gd name="T3" fmla="*/ 443 h 445"/>
                <a:gd name="T4" fmla="*/ 86 w 468"/>
                <a:gd name="T5" fmla="*/ 433 h 445"/>
                <a:gd name="T6" fmla="*/ 111 w 468"/>
                <a:gd name="T7" fmla="*/ 285 h 445"/>
                <a:gd name="T8" fmla="*/ 4 w 468"/>
                <a:gd name="T9" fmla="*/ 180 h 445"/>
                <a:gd name="T10" fmla="*/ 1 w 468"/>
                <a:gd name="T11" fmla="*/ 169 h 445"/>
                <a:gd name="T12" fmla="*/ 9 w 468"/>
                <a:gd name="T13" fmla="*/ 162 h 445"/>
                <a:gd name="T14" fmla="*/ 158 w 468"/>
                <a:gd name="T15" fmla="*/ 141 h 445"/>
                <a:gd name="T16" fmla="*/ 225 w 468"/>
                <a:gd name="T17" fmla="*/ 6 h 445"/>
                <a:gd name="T18" fmla="*/ 234 w 468"/>
                <a:gd name="T19" fmla="*/ 0 h 445"/>
                <a:gd name="T20" fmla="*/ 234 w 468"/>
                <a:gd name="T21" fmla="*/ 0 h 445"/>
                <a:gd name="T22" fmla="*/ 243 w 468"/>
                <a:gd name="T23" fmla="*/ 6 h 445"/>
                <a:gd name="T24" fmla="*/ 310 w 468"/>
                <a:gd name="T25" fmla="*/ 141 h 445"/>
                <a:gd name="T26" fmla="*/ 459 w 468"/>
                <a:gd name="T27" fmla="*/ 162 h 445"/>
                <a:gd name="T28" fmla="*/ 467 w 468"/>
                <a:gd name="T29" fmla="*/ 169 h 445"/>
                <a:gd name="T30" fmla="*/ 464 w 468"/>
                <a:gd name="T31" fmla="*/ 180 h 445"/>
                <a:gd name="T32" fmla="*/ 356 w 468"/>
                <a:gd name="T33" fmla="*/ 285 h 445"/>
                <a:gd name="T34" fmla="*/ 382 w 468"/>
                <a:gd name="T35" fmla="*/ 433 h 445"/>
                <a:gd name="T36" fmla="*/ 378 w 468"/>
                <a:gd name="T37" fmla="*/ 443 h 445"/>
                <a:gd name="T38" fmla="*/ 372 w 468"/>
                <a:gd name="T39" fmla="*/ 445 h 445"/>
                <a:gd name="T40" fmla="*/ 367 w 468"/>
                <a:gd name="T41" fmla="*/ 444 h 445"/>
                <a:gd name="T42" fmla="*/ 234 w 468"/>
                <a:gd name="T43" fmla="*/ 374 h 445"/>
                <a:gd name="T44" fmla="*/ 101 w 468"/>
                <a:gd name="T45" fmla="*/ 444 h 445"/>
                <a:gd name="T46" fmla="*/ 96 w 468"/>
                <a:gd name="T4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8" h="445">
                  <a:moveTo>
                    <a:pt x="96" y="445"/>
                  </a:moveTo>
                  <a:cubicBezTo>
                    <a:pt x="94" y="445"/>
                    <a:pt x="92" y="444"/>
                    <a:pt x="90" y="443"/>
                  </a:cubicBezTo>
                  <a:cubicBezTo>
                    <a:pt x="87" y="441"/>
                    <a:pt x="85" y="437"/>
                    <a:pt x="86" y="433"/>
                  </a:cubicBezTo>
                  <a:cubicBezTo>
                    <a:pt x="111" y="285"/>
                    <a:pt x="111" y="285"/>
                    <a:pt x="111" y="285"/>
                  </a:cubicBezTo>
                  <a:cubicBezTo>
                    <a:pt x="4" y="180"/>
                    <a:pt x="4" y="180"/>
                    <a:pt x="4" y="180"/>
                  </a:cubicBezTo>
                  <a:cubicBezTo>
                    <a:pt x="1" y="177"/>
                    <a:pt x="0" y="173"/>
                    <a:pt x="1" y="169"/>
                  </a:cubicBezTo>
                  <a:cubicBezTo>
                    <a:pt x="2" y="166"/>
                    <a:pt x="5" y="163"/>
                    <a:pt x="9" y="162"/>
                  </a:cubicBezTo>
                  <a:cubicBezTo>
                    <a:pt x="158" y="141"/>
                    <a:pt x="158" y="141"/>
                    <a:pt x="158" y="141"/>
                  </a:cubicBezTo>
                  <a:cubicBezTo>
                    <a:pt x="225" y="6"/>
                    <a:pt x="225" y="6"/>
                    <a:pt x="225" y="6"/>
                  </a:cubicBezTo>
                  <a:cubicBezTo>
                    <a:pt x="227" y="2"/>
                    <a:pt x="230" y="0"/>
                    <a:pt x="234" y="0"/>
                  </a:cubicBezTo>
                  <a:cubicBezTo>
                    <a:pt x="234" y="0"/>
                    <a:pt x="234" y="0"/>
                    <a:pt x="234" y="0"/>
                  </a:cubicBezTo>
                  <a:cubicBezTo>
                    <a:pt x="238" y="0"/>
                    <a:pt x="241" y="2"/>
                    <a:pt x="243" y="6"/>
                  </a:cubicBezTo>
                  <a:cubicBezTo>
                    <a:pt x="310" y="141"/>
                    <a:pt x="310" y="141"/>
                    <a:pt x="310" y="141"/>
                  </a:cubicBezTo>
                  <a:cubicBezTo>
                    <a:pt x="459" y="162"/>
                    <a:pt x="459" y="162"/>
                    <a:pt x="459" y="162"/>
                  </a:cubicBezTo>
                  <a:cubicBezTo>
                    <a:pt x="462" y="163"/>
                    <a:pt x="465" y="166"/>
                    <a:pt x="467" y="169"/>
                  </a:cubicBezTo>
                  <a:cubicBezTo>
                    <a:pt x="468" y="173"/>
                    <a:pt x="467" y="177"/>
                    <a:pt x="464" y="180"/>
                  </a:cubicBezTo>
                  <a:cubicBezTo>
                    <a:pt x="356" y="285"/>
                    <a:pt x="356" y="285"/>
                    <a:pt x="356" y="285"/>
                  </a:cubicBezTo>
                  <a:cubicBezTo>
                    <a:pt x="382" y="433"/>
                    <a:pt x="382" y="433"/>
                    <a:pt x="382" y="433"/>
                  </a:cubicBezTo>
                  <a:cubicBezTo>
                    <a:pt x="382" y="437"/>
                    <a:pt x="381" y="441"/>
                    <a:pt x="378" y="443"/>
                  </a:cubicBezTo>
                  <a:cubicBezTo>
                    <a:pt x="376" y="444"/>
                    <a:pt x="374" y="445"/>
                    <a:pt x="372" y="445"/>
                  </a:cubicBezTo>
                  <a:cubicBezTo>
                    <a:pt x="370" y="445"/>
                    <a:pt x="369" y="444"/>
                    <a:pt x="367" y="444"/>
                  </a:cubicBezTo>
                  <a:cubicBezTo>
                    <a:pt x="234" y="374"/>
                    <a:pt x="234" y="374"/>
                    <a:pt x="234" y="374"/>
                  </a:cubicBezTo>
                  <a:cubicBezTo>
                    <a:pt x="101" y="444"/>
                    <a:pt x="101" y="444"/>
                    <a:pt x="101" y="444"/>
                  </a:cubicBezTo>
                  <a:cubicBezTo>
                    <a:pt x="99" y="444"/>
                    <a:pt x="97" y="445"/>
                    <a:pt x="96" y="445"/>
                  </a:cubicBezTo>
                  <a:close/>
                </a:path>
              </a:pathLst>
            </a:custGeom>
            <a:gradFill flip="none" rotWithShape="1">
              <a:gsLst>
                <a:gs pos="0">
                  <a:schemeClr val="accent4"/>
                </a:gs>
                <a:gs pos="39000">
                  <a:srgbClr val="FAC309"/>
                </a:gs>
                <a:gs pos="84000">
                  <a:schemeClr val="accent4"/>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Freeform 151"/>
            <p:cNvSpPr>
              <a:spLocks noEditPoints="1"/>
            </p:cNvSpPr>
            <p:nvPr/>
          </p:nvSpPr>
          <p:spPr bwMode="auto">
            <a:xfrm>
              <a:off x="122238" y="3832225"/>
              <a:ext cx="1555750" cy="1476375"/>
            </a:xfrm>
            <a:custGeom>
              <a:avLst/>
              <a:gdLst>
                <a:gd name="T0" fmla="*/ 245 w 490"/>
                <a:gd name="T1" fmla="*/ 20 h 465"/>
                <a:gd name="T2" fmla="*/ 314 w 490"/>
                <a:gd name="T3" fmla="*/ 160 h 465"/>
                <a:gd name="T4" fmla="*/ 468 w 490"/>
                <a:gd name="T5" fmla="*/ 182 h 465"/>
                <a:gd name="T6" fmla="*/ 357 w 490"/>
                <a:gd name="T7" fmla="*/ 291 h 465"/>
                <a:gd name="T8" fmla="*/ 383 w 490"/>
                <a:gd name="T9" fmla="*/ 445 h 465"/>
                <a:gd name="T10" fmla="*/ 245 w 490"/>
                <a:gd name="T11" fmla="*/ 372 h 465"/>
                <a:gd name="T12" fmla="*/ 107 w 490"/>
                <a:gd name="T13" fmla="*/ 445 h 465"/>
                <a:gd name="T14" fmla="*/ 133 w 490"/>
                <a:gd name="T15" fmla="*/ 291 h 465"/>
                <a:gd name="T16" fmla="*/ 22 w 490"/>
                <a:gd name="T17" fmla="*/ 182 h 465"/>
                <a:gd name="T18" fmla="*/ 176 w 490"/>
                <a:gd name="T19" fmla="*/ 160 h 465"/>
                <a:gd name="T20" fmla="*/ 245 w 490"/>
                <a:gd name="T21" fmla="*/ 20 h 465"/>
                <a:gd name="T22" fmla="*/ 245 w 490"/>
                <a:gd name="T23" fmla="*/ 0 h 465"/>
                <a:gd name="T24" fmla="*/ 227 w 490"/>
                <a:gd name="T25" fmla="*/ 11 h 465"/>
                <a:gd name="T26" fmla="*/ 163 w 490"/>
                <a:gd name="T27" fmla="*/ 142 h 465"/>
                <a:gd name="T28" fmla="*/ 19 w 490"/>
                <a:gd name="T29" fmla="*/ 163 h 465"/>
                <a:gd name="T30" fmla="*/ 3 w 490"/>
                <a:gd name="T31" fmla="*/ 176 h 465"/>
                <a:gd name="T32" fmla="*/ 8 w 490"/>
                <a:gd name="T33" fmla="*/ 197 h 465"/>
                <a:gd name="T34" fmla="*/ 112 w 490"/>
                <a:gd name="T35" fmla="*/ 298 h 465"/>
                <a:gd name="T36" fmla="*/ 87 w 490"/>
                <a:gd name="T37" fmla="*/ 441 h 465"/>
                <a:gd name="T38" fmla="*/ 95 w 490"/>
                <a:gd name="T39" fmla="*/ 461 h 465"/>
                <a:gd name="T40" fmla="*/ 107 w 490"/>
                <a:gd name="T41" fmla="*/ 465 h 465"/>
                <a:gd name="T42" fmla="*/ 116 w 490"/>
                <a:gd name="T43" fmla="*/ 463 h 465"/>
                <a:gd name="T44" fmla="*/ 245 w 490"/>
                <a:gd name="T45" fmla="*/ 395 h 465"/>
                <a:gd name="T46" fmla="*/ 374 w 490"/>
                <a:gd name="T47" fmla="*/ 463 h 465"/>
                <a:gd name="T48" fmla="*/ 383 w 490"/>
                <a:gd name="T49" fmla="*/ 465 h 465"/>
                <a:gd name="T50" fmla="*/ 395 w 490"/>
                <a:gd name="T51" fmla="*/ 461 h 465"/>
                <a:gd name="T52" fmla="*/ 403 w 490"/>
                <a:gd name="T53" fmla="*/ 441 h 465"/>
                <a:gd name="T54" fmla="*/ 378 w 490"/>
                <a:gd name="T55" fmla="*/ 298 h 465"/>
                <a:gd name="T56" fmla="*/ 482 w 490"/>
                <a:gd name="T57" fmla="*/ 197 h 465"/>
                <a:gd name="T58" fmla="*/ 487 w 490"/>
                <a:gd name="T59" fmla="*/ 176 h 465"/>
                <a:gd name="T60" fmla="*/ 471 w 490"/>
                <a:gd name="T61" fmla="*/ 163 h 465"/>
                <a:gd name="T62" fmla="*/ 327 w 490"/>
                <a:gd name="T63" fmla="*/ 142 h 465"/>
                <a:gd name="T64" fmla="*/ 263 w 490"/>
                <a:gd name="T65" fmla="*/ 11 h 465"/>
                <a:gd name="T66" fmla="*/ 245 w 490"/>
                <a:gd name="T6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0" h="465">
                  <a:moveTo>
                    <a:pt x="245" y="20"/>
                  </a:moveTo>
                  <a:cubicBezTo>
                    <a:pt x="314" y="160"/>
                    <a:pt x="314" y="160"/>
                    <a:pt x="314" y="160"/>
                  </a:cubicBezTo>
                  <a:cubicBezTo>
                    <a:pt x="468" y="182"/>
                    <a:pt x="468" y="182"/>
                    <a:pt x="468" y="182"/>
                  </a:cubicBezTo>
                  <a:cubicBezTo>
                    <a:pt x="357" y="291"/>
                    <a:pt x="357" y="291"/>
                    <a:pt x="357" y="291"/>
                  </a:cubicBezTo>
                  <a:cubicBezTo>
                    <a:pt x="383" y="445"/>
                    <a:pt x="383" y="445"/>
                    <a:pt x="383" y="445"/>
                  </a:cubicBezTo>
                  <a:cubicBezTo>
                    <a:pt x="245" y="372"/>
                    <a:pt x="245" y="372"/>
                    <a:pt x="245" y="372"/>
                  </a:cubicBezTo>
                  <a:cubicBezTo>
                    <a:pt x="107" y="445"/>
                    <a:pt x="107" y="445"/>
                    <a:pt x="107" y="445"/>
                  </a:cubicBezTo>
                  <a:cubicBezTo>
                    <a:pt x="133" y="291"/>
                    <a:pt x="133" y="291"/>
                    <a:pt x="133" y="291"/>
                  </a:cubicBezTo>
                  <a:cubicBezTo>
                    <a:pt x="22" y="182"/>
                    <a:pt x="22" y="182"/>
                    <a:pt x="22" y="182"/>
                  </a:cubicBezTo>
                  <a:cubicBezTo>
                    <a:pt x="176" y="160"/>
                    <a:pt x="176" y="160"/>
                    <a:pt x="176" y="160"/>
                  </a:cubicBezTo>
                  <a:cubicBezTo>
                    <a:pt x="245" y="20"/>
                    <a:pt x="245" y="20"/>
                    <a:pt x="245" y="20"/>
                  </a:cubicBezTo>
                  <a:moveTo>
                    <a:pt x="245" y="0"/>
                  </a:moveTo>
                  <a:cubicBezTo>
                    <a:pt x="237" y="0"/>
                    <a:pt x="230" y="4"/>
                    <a:pt x="227" y="11"/>
                  </a:cubicBezTo>
                  <a:cubicBezTo>
                    <a:pt x="163" y="142"/>
                    <a:pt x="163" y="142"/>
                    <a:pt x="163" y="142"/>
                  </a:cubicBezTo>
                  <a:cubicBezTo>
                    <a:pt x="19" y="163"/>
                    <a:pt x="19" y="163"/>
                    <a:pt x="19" y="163"/>
                  </a:cubicBezTo>
                  <a:cubicBezTo>
                    <a:pt x="11" y="164"/>
                    <a:pt x="5" y="169"/>
                    <a:pt x="3" y="176"/>
                  </a:cubicBezTo>
                  <a:cubicBezTo>
                    <a:pt x="0" y="183"/>
                    <a:pt x="2" y="191"/>
                    <a:pt x="8" y="197"/>
                  </a:cubicBezTo>
                  <a:cubicBezTo>
                    <a:pt x="112" y="298"/>
                    <a:pt x="112" y="298"/>
                    <a:pt x="112" y="298"/>
                  </a:cubicBezTo>
                  <a:cubicBezTo>
                    <a:pt x="87" y="441"/>
                    <a:pt x="87" y="441"/>
                    <a:pt x="87" y="441"/>
                  </a:cubicBezTo>
                  <a:cubicBezTo>
                    <a:pt x="86" y="449"/>
                    <a:pt x="89" y="457"/>
                    <a:pt x="95" y="461"/>
                  </a:cubicBezTo>
                  <a:cubicBezTo>
                    <a:pt x="99" y="464"/>
                    <a:pt x="103" y="465"/>
                    <a:pt x="107" y="465"/>
                  </a:cubicBezTo>
                  <a:cubicBezTo>
                    <a:pt x="110" y="465"/>
                    <a:pt x="113" y="464"/>
                    <a:pt x="116" y="463"/>
                  </a:cubicBezTo>
                  <a:cubicBezTo>
                    <a:pt x="245" y="395"/>
                    <a:pt x="245" y="395"/>
                    <a:pt x="245" y="395"/>
                  </a:cubicBezTo>
                  <a:cubicBezTo>
                    <a:pt x="374" y="463"/>
                    <a:pt x="374" y="463"/>
                    <a:pt x="374" y="463"/>
                  </a:cubicBezTo>
                  <a:cubicBezTo>
                    <a:pt x="376" y="464"/>
                    <a:pt x="380" y="465"/>
                    <a:pt x="383" y="465"/>
                  </a:cubicBezTo>
                  <a:cubicBezTo>
                    <a:pt x="387" y="465"/>
                    <a:pt x="391" y="464"/>
                    <a:pt x="395" y="461"/>
                  </a:cubicBezTo>
                  <a:cubicBezTo>
                    <a:pt x="401" y="457"/>
                    <a:pt x="404" y="449"/>
                    <a:pt x="403" y="441"/>
                  </a:cubicBezTo>
                  <a:cubicBezTo>
                    <a:pt x="378" y="298"/>
                    <a:pt x="378" y="298"/>
                    <a:pt x="378" y="298"/>
                  </a:cubicBezTo>
                  <a:cubicBezTo>
                    <a:pt x="482" y="197"/>
                    <a:pt x="482" y="197"/>
                    <a:pt x="482" y="197"/>
                  </a:cubicBezTo>
                  <a:cubicBezTo>
                    <a:pt x="488" y="191"/>
                    <a:pt x="490" y="183"/>
                    <a:pt x="487" y="176"/>
                  </a:cubicBezTo>
                  <a:cubicBezTo>
                    <a:pt x="485" y="169"/>
                    <a:pt x="479" y="164"/>
                    <a:pt x="471" y="163"/>
                  </a:cubicBezTo>
                  <a:cubicBezTo>
                    <a:pt x="327" y="142"/>
                    <a:pt x="327" y="142"/>
                    <a:pt x="327" y="142"/>
                  </a:cubicBezTo>
                  <a:cubicBezTo>
                    <a:pt x="263" y="11"/>
                    <a:pt x="263" y="11"/>
                    <a:pt x="263" y="11"/>
                  </a:cubicBezTo>
                  <a:cubicBezTo>
                    <a:pt x="259" y="4"/>
                    <a:pt x="252" y="0"/>
                    <a:pt x="245" y="0"/>
                  </a:cubicBezTo>
                  <a:close/>
                </a:path>
              </a:pathLst>
            </a:custGeom>
            <a:gradFill flip="none" rotWithShape="1">
              <a:gsLst>
                <a:gs pos="0">
                  <a:schemeClr val="accent4"/>
                </a:gs>
                <a:gs pos="100000">
                  <a:schemeClr val="accent3"/>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9" name="soccer ball"/>
          <p:cNvGrpSpPr/>
          <p:nvPr/>
        </p:nvGrpSpPr>
        <p:grpSpPr>
          <a:xfrm>
            <a:off x="4459270" y="5396522"/>
            <a:ext cx="1288401" cy="1288401"/>
            <a:chOff x="7408863" y="1479550"/>
            <a:chExt cx="1568450" cy="1568450"/>
          </a:xfrm>
        </p:grpSpPr>
        <p:sp>
          <p:nvSpPr>
            <p:cNvPr id="300" name="Oval 85"/>
            <p:cNvSpPr>
              <a:spLocks noChangeArrowheads="1"/>
            </p:cNvSpPr>
            <p:nvPr/>
          </p:nvSpPr>
          <p:spPr bwMode="auto">
            <a:xfrm>
              <a:off x="7440613" y="1511300"/>
              <a:ext cx="1504950" cy="1504950"/>
            </a:xfrm>
            <a:prstGeom prst="ellipse">
              <a:avLst/>
            </a:prstGeom>
            <a:gradFill flip="none" rotWithShape="1">
              <a:gsLst>
                <a:gs pos="49000">
                  <a:schemeClr val="accent4">
                    <a:lumMod val="40000"/>
                    <a:lumOff val="60000"/>
                  </a:schemeClr>
                </a:gs>
                <a:gs pos="92000">
                  <a:schemeClr val="accent4"/>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86"/>
            <p:cNvSpPr>
              <a:spLocks noEditPoints="1"/>
            </p:cNvSpPr>
            <p:nvPr/>
          </p:nvSpPr>
          <p:spPr bwMode="auto">
            <a:xfrm>
              <a:off x="7408863" y="1479550"/>
              <a:ext cx="1568450" cy="1568450"/>
            </a:xfrm>
            <a:custGeom>
              <a:avLst/>
              <a:gdLst>
                <a:gd name="T0" fmla="*/ 247 w 494"/>
                <a:gd name="T1" fmla="*/ 494 h 494"/>
                <a:gd name="T2" fmla="*/ 0 w 494"/>
                <a:gd name="T3" fmla="*/ 247 h 494"/>
                <a:gd name="T4" fmla="*/ 247 w 494"/>
                <a:gd name="T5" fmla="*/ 0 h 494"/>
                <a:gd name="T6" fmla="*/ 494 w 494"/>
                <a:gd name="T7" fmla="*/ 247 h 494"/>
                <a:gd name="T8" fmla="*/ 247 w 494"/>
                <a:gd name="T9" fmla="*/ 494 h 494"/>
                <a:gd name="T10" fmla="*/ 247 w 494"/>
                <a:gd name="T11" fmla="*/ 20 h 494"/>
                <a:gd name="T12" fmla="*/ 20 w 494"/>
                <a:gd name="T13" fmla="*/ 247 h 494"/>
                <a:gd name="T14" fmla="*/ 247 w 494"/>
                <a:gd name="T15" fmla="*/ 474 h 494"/>
                <a:gd name="T16" fmla="*/ 474 w 494"/>
                <a:gd name="T17" fmla="*/ 247 h 494"/>
                <a:gd name="T18" fmla="*/ 247 w 494"/>
                <a:gd name="T19" fmla="*/ 2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94">
                  <a:moveTo>
                    <a:pt x="247" y="494"/>
                  </a:moveTo>
                  <a:cubicBezTo>
                    <a:pt x="111" y="494"/>
                    <a:pt x="0" y="383"/>
                    <a:pt x="0" y="247"/>
                  </a:cubicBezTo>
                  <a:cubicBezTo>
                    <a:pt x="0" y="111"/>
                    <a:pt x="111" y="0"/>
                    <a:pt x="247" y="0"/>
                  </a:cubicBezTo>
                  <a:cubicBezTo>
                    <a:pt x="383" y="0"/>
                    <a:pt x="494" y="111"/>
                    <a:pt x="494" y="247"/>
                  </a:cubicBezTo>
                  <a:cubicBezTo>
                    <a:pt x="494" y="383"/>
                    <a:pt x="383" y="494"/>
                    <a:pt x="247" y="494"/>
                  </a:cubicBezTo>
                  <a:close/>
                  <a:moveTo>
                    <a:pt x="247" y="20"/>
                  </a:moveTo>
                  <a:cubicBezTo>
                    <a:pt x="122" y="20"/>
                    <a:pt x="20" y="122"/>
                    <a:pt x="20" y="247"/>
                  </a:cubicBezTo>
                  <a:cubicBezTo>
                    <a:pt x="20" y="372"/>
                    <a:pt x="122" y="474"/>
                    <a:pt x="247" y="474"/>
                  </a:cubicBezTo>
                  <a:cubicBezTo>
                    <a:pt x="372" y="474"/>
                    <a:pt x="474" y="372"/>
                    <a:pt x="474" y="247"/>
                  </a:cubicBezTo>
                  <a:cubicBezTo>
                    <a:pt x="474" y="122"/>
                    <a:pt x="372" y="20"/>
                    <a:pt x="247" y="2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87"/>
            <p:cNvSpPr>
              <a:spLocks/>
            </p:cNvSpPr>
            <p:nvPr/>
          </p:nvSpPr>
          <p:spPr bwMode="auto">
            <a:xfrm>
              <a:off x="7932738" y="1933575"/>
              <a:ext cx="517525" cy="492125"/>
            </a:xfrm>
            <a:custGeom>
              <a:avLst/>
              <a:gdLst>
                <a:gd name="T0" fmla="*/ 62 w 326"/>
                <a:gd name="T1" fmla="*/ 310 h 310"/>
                <a:gd name="T2" fmla="*/ 0 w 326"/>
                <a:gd name="T3" fmla="*/ 118 h 310"/>
                <a:gd name="T4" fmla="*/ 164 w 326"/>
                <a:gd name="T5" fmla="*/ 0 h 310"/>
                <a:gd name="T6" fmla="*/ 326 w 326"/>
                <a:gd name="T7" fmla="*/ 118 h 310"/>
                <a:gd name="T8" fmla="*/ 264 w 326"/>
                <a:gd name="T9" fmla="*/ 310 h 310"/>
                <a:gd name="T10" fmla="*/ 62 w 326"/>
                <a:gd name="T11" fmla="*/ 310 h 310"/>
              </a:gdLst>
              <a:ahLst/>
              <a:cxnLst>
                <a:cxn ang="0">
                  <a:pos x="T0" y="T1"/>
                </a:cxn>
                <a:cxn ang="0">
                  <a:pos x="T2" y="T3"/>
                </a:cxn>
                <a:cxn ang="0">
                  <a:pos x="T4" y="T5"/>
                </a:cxn>
                <a:cxn ang="0">
                  <a:pos x="T6" y="T7"/>
                </a:cxn>
                <a:cxn ang="0">
                  <a:pos x="T8" y="T9"/>
                </a:cxn>
                <a:cxn ang="0">
                  <a:pos x="T10" y="T11"/>
                </a:cxn>
              </a:cxnLst>
              <a:rect l="0" t="0" r="r" b="b"/>
              <a:pathLst>
                <a:path w="326" h="310">
                  <a:moveTo>
                    <a:pt x="62" y="310"/>
                  </a:moveTo>
                  <a:lnTo>
                    <a:pt x="0" y="118"/>
                  </a:lnTo>
                  <a:lnTo>
                    <a:pt x="164" y="0"/>
                  </a:lnTo>
                  <a:lnTo>
                    <a:pt x="326" y="118"/>
                  </a:lnTo>
                  <a:lnTo>
                    <a:pt x="264" y="310"/>
                  </a:lnTo>
                  <a:lnTo>
                    <a:pt x="62" y="31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88"/>
            <p:cNvSpPr>
              <a:spLocks/>
            </p:cNvSpPr>
            <p:nvPr/>
          </p:nvSpPr>
          <p:spPr bwMode="auto">
            <a:xfrm>
              <a:off x="8358188" y="2578100"/>
              <a:ext cx="457200" cy="390525"/>
            </a:xfrm>
            <a:custGeom>
              <a:avLst/>
              <a:gdLst>
                <a:gd name="T0" fmla="*/ 144 w 144"/>
                <a:gd name="T1" fmla="*/ 35 h 123"/>
                <a:gd name="T2" fmla="*/ 126 w 144"/>
                <a:gd name="T3" fmla="*/ 0 h 123"/>
                <a:gd name="T4" fmla="*/ 49 w 144"/>
                <a:gd name="T5" fmla="*/ 23 h 123"/>
                <a:gd name="T6" fmla="*/ 0 w 144"/>
                <a:gd name="T7" fmla="*/ 98 h 123"/>
                <a:gd name="T8" fmla="*/ 33 w 144"/>
                <a:gd name="T9" fmla="*/ 123 h 123"/>
                <a:gd name="T10" fmla="*/ 144 w 144"/>
                <a:gd name="T11" fmla="*/ 35 h 123"/>
              </a:gdLst>
              <a:ahLst/>
              <a:cxnLst>
                <a:cxn ang="0">
                  <a:pos x="T0" y="T1"/>
                </a:cxn>
                <a:cxn ang="0">
                  <a:pos x="T2" y="T3"/>
                </a:cxn>
                <a:cxn ang="0">
                  <a:pos x="T4" y="T5"/>
                </a:cxn>
                <a:cxn ang="0">
                  <a:pos x="T6" y="T7"/>
                </a:cxn>
                <a:cxn ang="0">
                  <a:pos x="T8" y="T9"/>
                </a:cxn>
                <a:cxn ang="0">
                  <a:pos x="T10" y="T11"/>
                </a:cxn>
              </a:cxnLst>
              <a:rect l="0" t="0" r="r" b="b"/>
              <a:pathLst>
                <a:path w="144" h="123">
                  <a:moveTo>
                    <a:pt x="144" y="35"/>
                  </a:moveTo>
                  <a:cubicBezTo>
                    <a:pt x="126" y="0"/>
                    <a:pt x="126" y="0"/>
                    <a:pt x="126" y="0"/>
                  </a:cubicBezTo>
                  <a:cubicBezTo>
                    <a:pt x="49" y="23"/>
                    <a:pt x="49" y="23"/>
                    <a:pt x="49" y="23"/>
                  </a:cubicBezTo>
                  <a:cubicBezTo>
                    <a:pt x="0" y="98"/>
                    <a:pt x="0" y="98"/>
                    <a:pt x="0" y="98"/>
                  </a:cubicBezTo>
                  <a:cubicBezTo>
                    <a:pt x="33" y="123"/>
                    <a:pt x="33" y="123"/>
                    <a:pt x="33" y="123"/>
                  </a:cubicBezTo>
                  <a:cubicBezTo>
                    <a:pt x="78" y="105"/>
                    <a:pt x="117" y="75"/>
                    <a:pt x="144" y="3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89"/>
            <p:cNvSpPr>
              <a:spLocks/>
            </p:cNvSpPr>
            <p:nvPr/>
          </p:nvSpPr>
          <p:spPr bwMode="auto">
            <a:xfrm>
              <a:off x="7577138" y="2578100"/>
              <a:ext cx="460375" cy="390525"/>
            </a:xfrm>
            <a:custGeom>
              <a:avLst/>
              <a:gdLst>
                <a:gd name="T0" fmla="*/ 0 w 145"/>
                <a:gd name="T1" fmla="*/ 35 h 123"/>
                <a:gd name="T2" fmla="*/ 19 w 145"/>
                <a:gd name="T3" fmla="*/ 0 h 123"/>
                <a:gd name="T4" fmla="*/ 95 w 145"/>
                <a:gd name="T5" fmla="*/ 23 h 123"/>
                <a:gd name="T6" fmla="*/ 145 w 145"/>
                <a:gd name="T7" fmla="*/ 98 h 123"/>
                <a:gd name="T8" fmla="*/ 112 w 145"/>
                <a:gd name="T9" fmla="*/ 123 h 123"/>
                <a:gd name="T10" fmla="*/ 0 w 145"/>
                <a:gd name="T11" fmla="*/ 35 h 123"/>
              </a:gdLst>
              <a:ahLst/>
              <a:cxnLst>
                <a:cxn ang="0">
                  <a:pos x="T0" y="T1"/>
                </a:cxn>
                <a:cxn ang="0">
                  <a:pos x="T2" y="T3"/>
                </a:cxn>
                <a:cxn ang="0">
                  <a:pos x="T4" y="T5"/>
                </a:cxn>
                <a:cxn ang="0">
                  <a:pos x="T6" y="T7"/>
                </a:cxn>
                <a:cxn ang="0">
                  <a:pos x="T8" y="T9"/>
                </a:cxn>
                <a:cxn ang="0">
                  <a:pos x="T10" y="T11"/>
                </a:cxn>
              </a:cxnLst>
              <a:rect l="0" t="0" r="r" b="b"/>
              <a:pathLst>
                <a:path w="145" h="123">
                  <a:moveTo>
                    <a:pt x="0" y="35"/>
                  </a:moveTo>
                  <a:cubicBezTo>
                    <a:pt x="19" y="0"/>
                    <a:pt x="19" y="0"/>
                    <a:pt x="19" y="0"/>
                  </a:cubicBezTo>
                  <a:cubicBezTo>
                    <a:pt x="95" y="23"/>
                    <a:pt x="95" y="23"/>
                    <a:pt x="95" y="23"/>
                  </a:cubicBezTo>
                  <a:cubicBezTo>
                    <a:pt x="145" y="98"/>
                    <a:pt x="145" y="98"/>
                    <a:pt x="145" y="98"/>
                  </a:cubicBezTo>
                  <a:cubicBezTo>
                    <a:pt x="112" y="123"/>
                    <a:pt x="112" y="123"/>
                    <a:pt x="112" y="123"/>
                  </a:cubicBezTo>
                  <a:cubicBezTo>
                    <a:pt x="66" y="105"/>
                    <a:pt x="27" y="75"/>
                    <a:pt x="0" y="3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90"/>
            <p:cNvSpPr>
              <a:spLocks/>
            </p:cNvSpPr>
            <p:nvPr/>
          </p:nvSpPr>
          <p:spPr bwMode="auto">
            <a:xfrm>
              <a:off x="7446963" y="1800225"/>
              <a:ext cx="238125" cy="469900"/>
            </a:xfrm>
            <a:custGeom>
              <a:avLst/>
              <a:gdLst>
                <a:gd name="T0" fmla="*/ 75 w 75"/>
                <a:gd name="T1" fmla="*/ 80 h 148"/>
                <a:gd name="T2" fmla="*/ 72 w 75"/>
                <a:gd name="T3" fmla="*/ 0 h 148"/>
                <a:gd name="T4" fmla="*/ 34 w 75"/>
                <a:gd name="T5" fmla="*/ 23 h 148"/>
                <a:gd name="T6" fmla="*/ 0 w 75"/>
                <a:gd name="T7" fmla="*/ 123 h 148"/>
                <a:gd name="T8" fmla="*/ 28 w 75"/>
                <a:gd name="T9" fmla="*/ 148 h 148"/>
                <a:gd name="T10" fmla="*/ 75 w 75"/>
                <a:gd name="T11" fmla="*/ 80 h 148"/>
              </a:gdLst>
              <a:ahLst/>
              <a:cxnLst>
                <a:cxn ang="0">
                  <a:pos x="T0" y="T1"/>
                </a:cxn>
                <a:cxn ang="0">
                  <a:pos x="T2" y="T3"/>
                </a:cxn>
                <a:cxn ang="0">
                  <a:pos x="T4" y="T5"/>
                </a:cxn>
                <a:cxn ang="0">
                  <a:pos x="T6" y="T7"/>
                </a:cxn>
                <a:cxn ang="0">
                  <a:pos x="T8" y="T9"/>
                </a:cxn>
                <a:cxn ang="0">
                  <a:pos x="T10" y="T11"/>
                </a:cxn>
              </a:cxnLst>
              <a:rect l="0" t="0" r="r" b="b"/>
              <a:pathLst>
                <a:path w="75" h="148">
                  <a:moveTo>
                    <a:pt x="75" y="80"/>
                  </a:moveTo>
                  <a:cubicBezTo>
                    <a:pt x="72" y="0"/>
                    <a:pt x="72" y="0"/>
                    <a:pt x="72" y="0"/>
                  </a:cubicBezTo>
                  <a:cubicBezTo>
                    <a:pt x="34" y="23"/>
                    <a:pt x="34" y="23"/>
                    <a:pt x="34" y="23"/>
                  </a:cubicBezTo>
                  <a:cubicBezTo>
                    <a:pt x="16" y="52"/>
                    <a:pt x="3" y="86"/>
                    <a:pt x="0" y="123"/>
                  </a:cubicBezTo>
                  <a:cubicBezTo>
                    <a:pt x="28" y="148"/>
                    <a:pt x="28" y="148"/>
                    <a:pt x="28" y="148"/>
                  </a:cubicBezTo>
                  <a:lnTo>
                    <a:pt x="75" y="8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91"/>
            <p:cNvSpPr>
              <a:spLocks/>
            </p:cNvSpPr>
            <p:nvPr/>
          </p:nvSpPr>
          <p:spPr bwMode="auto">
            <a:xfrm>
              <a:off x="8697913" y="1800225"/>
              <a:ext cx="241300" cy="469900"/>
            </a:xfrm>
            <a:custGeom>
              <a:avLst/>
              <a:gdLst>
                <a:gd name="T0" fmla="*/ 0 w 76"/>
                <a:gd name="T1" fmla="*/ 80 h 148"/>
                <a:gd name="T2" fmla="*/ 4 w 76"/>
                <a:gd name="T3" fmla="*/ 0 h 148"/>
                <a:gd name="T4" fmla="*/ 41 w 76"/>
                <a:gd name="T5" fmla="*/ 23 h 148"/>
                <a:gd name="T6" fmla="*/ 76 w 76"/>
                <a:gd name="T7" fmla="*/ 123 h 148"/>
                <a:gd name="T8" fmla="*/ 48 w 76"/>
                <a:gd name="T9" fmla="*/ 148 h 148"/>
                <a:gd name="T10" fmla="*/ 0 w 76"/>
                <a:gd name="T11" fmla="*/ 80 h 148"/>
              </a:gdLst>
              <a:ahLst/>
              <a:cxnLst>
                <a:cxn ang="0">
                  <a:pos x="T0" y="T1"/>
                </a:cxn>
                <a:cxn ang="0">
                  <a:pos x="T2" y="T3"/>
                </a:cxn>
                <a:cxn ang="0">
                  <a:pos x="T4" y="T5"/>
                </a:cxn>
                <a:cxn ang="0">
                  <a:pos x="T6" y="T7"/>
                </a:cxn>
                <a:cxn ang="0">
                  <a:pos x="T8" y="T9"/>
                </a:cxn>
                <a:cxn ang="0">
                  <a:pos x="T10" y="T11"/>
                </a:cxn>
              </a:cxnLst>
              <a:rect l="0" t="0" r="r" b="b"/>
              <a:pathLst>
                <a:path w="76" h="148">
                  <a:moveTo>
                    <a:pt x="0" y="80"/>
                  </a:moveTo>
                  <a:cubicBezTo>
                    <a:pt x="4" y="0"/>
                    <a:pt x="4" y="0"/>
                    <a:pt x="4" y="0"/>
                  </a:cubicBezTo>
                  <a:cubicBezTo>
                    <a:pt x="41" y="23"/>
                    <a:pt x="41" y="23"/>
                    <a:pt x="41" y="23"/>
                  </a:cubicBezTo>
                  <a:cubicBezTo>
                    <a:pt x="60" y="52"/>
                    <a:pt x="72" y="86"/>
                    <a:pt x="76" y="123"/>
                  </a:cubicBezTo>
                  <a:cubicBezTo>
                    <a:pt x="48" y="148"/>
                    <a:pt x="48" y="148"/>
                    <a:pt x="48" y="148"/>
                  </a:cubicBezTo>
                  <a:lnTo>
                    <a:pt x="0" y="8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92"/>
            <p:cNvSpPr>
              <a:spLocks/>
            </p:cNvSpPr>
            <p:nvPr/>
          </p:nvSpPr>
          <p:spPr bwMode="auto">
            <a:xfrm>
              <a:off x="7954963" y="1504950"/>
              <a:ext cx="479425" cy="174625"/>
            </a:xfrm>
            <a:custGeom>
              <a:avLst/>
              <a:gdLst>
                <a:gd name="T0" fmla="*/ 144 w 151"/>
                <a:gd name="T1" fmla="*/ 15 h 55"/>
                <a:gd name="T2" fmla="*/ 151 w 151"/>
                <a:gd name="T3" fmla="*/ 29 h 55"/>
                <a:gd name="T4" fmla="*/ 80 w 151"/>
                <a:gd name="T5" fmla="*/ 55 h 55"/>
                <a:gd name="T6" fmla="*/ 0 w 151"/>
                <a:gd name="T7" fmla="*/ 29 h 55"/>
                <a:gd name="T8" fmla="*/ 12 w 151"/>
                <a:gd name="T9" fmla="*/ 15 h 55"/>
                <a:gd name="T10" fmla="*/ 144 w 151"/>
                <a:gd name="T11" fmla="*/ 15 h 55"/>
              </a:gdLst>
              <a:ahLst/>
              <a:cxnLst>
                <a:cxn ang="0">
                  <a:pos x="T0" y="T1"/>
                </a:cxn>
                <a:cxn ang="0">
                  <a:pos x="T2" y="T3"/>
                </a:cxn>
                <a:cxn ang="0">
                  <a:pos x="T4" y="T5"/>
                </a:cxn>
                <a:cxn ang="0">
                  <a:pos x="T6" y="T7"/>
                </a:cxn>
                <a:cxn ang="0">
                  <a:pos x="T8" y="T9"/>
                </a:cxn>
                <a:cxn ang="0">
                  <a:pos x="T10" y="T11"/>
                </a:cxn>
              </a:cxnLst>
              <a:rect l="0" t="0" r="r" b="b"/>
              <a:pathLst>
                <a:path w="151" h="55">
                  <a:moveTo>
                    <a:pt x="144" y="15"/>
                  </a:moveTo>
                  <a:cubicBezTo>
                    <a:pt x="151" y="29"/>
                    <a:pt x="151" y="29"/>
                    <a:pt x="151" y="29"/>
                  </a:cubicBezTo>
                  <a:cubicBezTo>
                    <a:pt x="80" y="55"/>
                    <a:pt x="80" y="55"/>
                    <a:pt x="80" y="55"/>
                  </a:cubicBezTo>
                  <a:cubicBezTo>
                    <a:pt x="0" y="29"/>
                    <a:pt x="0" y="29"/>
                    <a:pt x="0" y="29"/>
                  </a:cubicBezTo>
                  <a:cubicBezTo>
                    <a:pt x="12" y="15"/>
                    <a:pt x="12" y="15"/>
                    <a:pt x="12" y="15"/>
                  </a:cubicBezTo>
                  <a:cubicBezTo>
                    <a:pt x="58" y="0"/>
                    <a:pt x="98" y="0"/>
                    <a:pt x="144" y="1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93"/>
            <p:cNvSpPr>
              <a:spLocks/>
            </p:cNvSpPr>
            <p:nvPr/>
          </p:nvSpPr>
          <p:spPr bwMode="auto">
            <a:xfrm>
              <a:off x="8180388" y="1654175"/>
              <a:ext cx="41275" cy="295275"/>
            </a:xfrm>
            <a:custGeom>
              <a:avLst/>
              <a:gdLst>
                <a:gd name="T0" fmla="*/ 16 w 26"/>
                <a:gd name="T1" fmla="*/ 186 h 186"/>
                <a:gd name="T2" fmla="*/ 0 w 26"/>
                <a:gd name="T3" fmla="*/ 186 h 186"/>
                <a:gd name="T4" fmla="*/ 10 w 26"/>
                <a:gd name="T5" fmla="*/ 0 h 186"/>
                <a:gd name="T6" fmla="*/ 26 w 26"/>
                <a:gd name="T7" fmla="*/ 2 h 186"/>
                <a:gd name="T8" fmla="*/ 16 w 26"/>
                <a:gd name="T9" fmla="*/ 186 h 186"/>
              </a:gdLst>
              <a:ahLst/>
              <a:cxnLst>
                <a:cxn ang="0">
                  <a:pos x="T0" y="T1"/>
                </a:cxn>
                <a:cxn ang="0">
                  <a:pos x="T2" y="T3"/>
                </a:cxn>
                <a:cxn ang="0">
                  <a:pos x="T4" y="T5"/>
                </a:cxn>
                <a:cxn ang="0">
                  <a:pos x="T6" y="T7"/>
                </a:cxn>
                <a:cxn ang="0">
                  <a:pos x="T8" y="T9"/>
                </a:cxn>
              </a:cxnLst>
              <a:rect l="0" t="0" r="r" b="b"/>
              <a:pathLst>
                <a:path w="26" h="186">
                  <a:moveTo>
                    <a:pt x="16" y="186"/>
                  </a:moveTo>
                  <a:lnTo>
                    <a:pt x="0" y="186"/>
                  </a:lnTo>
                  <a:lnTo>
                    <a:pt x="10" y="0"/>
                  </a:lnTo>
                  <a:lnTo>
                    <a:pt x="26" y="2"/>
                  </a:lnTo>
                  <a:lnTo>
                    <a:pt x="16" y="186"/>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94"/>
            <p:cNvSpPr>
              <a:spLocks/>
            </p:cNvSpPr>
            <p:nvPr/>
          </p:nvSpPr>
          <p:spPr bwMode="auto">
            <a:xfrm>
              <a:off x="8440738" y="2041525"/>
              <a:ext cx="266700" cy="95250"/>
            </a:xfrm>
            <a:custGeom>
              <a:avLst/>
              <a:gdLst>
                <a:gd name="T0" fmla="*/ 4 w 168"/>
                <a:gd name="T1" fmla="*/ 60 h 60"/>
                <a:gd name="T2" fmla="*/ 0 w 168"/>
                <a:gd name="T3" fmla="*/ 44 h 60"/>
                <a:gd name="T4" fmla="*/ 164 w 168"/>
                <a:gd name="T5" fmla="*/ 0 h 60"/>
                <a:gd name="T6" fmla="*/ 168 w 168"/>
                <a:gd name="T7" fmla="*/ 16 h 60"/>
                <a:gd name="T8" fmla="*/ 4 w 168"/>
                <a:gd name="T9" fmla="*/ 60 h 60"/>
              </a:gdLst>
              <a:ahLst/>
              <a:cxnLst>
                <a:cxn ang="0">
                  <a:pos x="T0" y="T1"/>
                </a:cxn>
                <a:cxn ang="0">
                  <a:pos x="T2" y="T3"/>
                </a:cxn>
                <a:cxn ang="0">
                  <a:pos x="T4" y="T5"/>
                </a:cxn>
                <a:cxn ang="0">
                  <a:pos x="T6" y="T7"/>
                </a:cxn>
                <a:cxn ang="0">
                  <a:pos x="T8" y="T9"/>
                </a:cxn>
              </a:cxnLst>
              <a:rect l="0" t="0" r="r" b="b"/>
              <a:pathLst>
                <a:path w="168" h="60">
                  <a:moveTo>
                    <a:pt x="4" y="60"/>
                  </a:moveTo>
                  <a:lnTo>
                    <a:pt x="0" y="44"/>
                  </a:lnTo>
                  <a:lnTo>
                    <a:pt x="164" y="0"/>
                  </a:lnTo>
                  <a:lnTo>
                    <a:pt x="168" y="16"/>
                  </a:lnTo>
                  <a:lnTo>
                    <a:pt x="4" y="6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95"/>
            <p:cNvSpPr>
              <a:spLocks/>
            </p:cNvSpPr>
            <p:nvPr/>
          </p:nvSpPr>
          <p:spPr bwMode="auto">
            <a:xfrm>
              <a:off x="8335963" y="2409825"/>
              <a:ext cx="196850" cy="257175"/>
            </a:xfrm>
            <a:custGeom>
              <a:avLst/>
              <a:gdLst>
                <a:gd name="T0" fmla="*/ 110 w 124"/>
                <a:gd name="T1" fmla="*/ 162 h 162"/>
                <a:gd name="T2" fmla="*/ 0 w 124"/>
                <a:gd name="T3" fmla="*/ 10 h 162"/>
                <a:gd name="T4" fmla="*/ 12 w 124"/>
                <a:gd name="T5" fmla="*/ 0 h 162"/>
                <a:gd name="T6" fmla="*/ 124 w 124"/>
                <a:gd name="T7" fmla="*/ 154 h 162"/>
                <a:gd name="T8" fmla="*/ 110 w 124"/>
                <a:gd name="T9" fmla="*/ 162 h 162"/>
              </a:gdLst>
              <a:ahLst/>
              <a:cxnLst>
                <a:cxn ang="0">
                  <a:pos x="T0" y="T1"/>
                </a:cxn>
                <a:cxn ang="0">
                  <a:pos x="T2" y="T3"/>
                </a:cxn>
                <a:cxn ang="0">
                  <a:pos x="T4" y="T5"/>
                </a:cxn>
                <a:cxn ang="0">
                  <a:pos x="T6" y="T7"/>
                </a:cxn>
                <a:cxn ang="0">
                  <a:pos x="T8" y="T9"/>
                </a:cxn>
              </a:cxnLst>
              <a:rect l="0" t="0" r="r" b="b"/>
              <a:pathLst>
                <a:path w="124" h="162">
                  <a:moveTo>
                    <a:pt x="110" y="162"/>
                  </a:moveTo>
                  <a:lnTo>
                    <a:pt x="0" y="10"/>
                  </a:lnTo>
                  <a:lnTo>
                    <a:pt x="12" y="0"/>
                  </a:lnTo>
                  <a:lnTo>
                    <a:pt x="124" y="154"/>
                  </a:lnTo>
                  <a:lnTo>
                    <a:pt x="110" y="162"/>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96"/>
            <p:cNvSpPr>
              <a:spLocks/>
            </p:cNvSpPr>
            <p:nvPr/>
          </p:nvSpPr>
          <p:spPr bwMode="auto">
            <a:xfrm>
              <a:off x="7866063" y="2409825"/>
              <a:ext cx="180975" cy="254000"/>
            </a:xfrm>
            <a:custGeom>
              <a:avLst/>
              <a:gdLst>
                <a:gd name="T0" fmla="*/ 12 w 114"/>
                <a:gd name="T1" fmla="*/ 160 h 160"/>
                <a:gd name="T2" fmla="*/ 0 w 114"/>
                <a:gd name="T3" fmla="*/ 152 h 160"/>
                <a:gd name="T4" fmla="*/ 100 w 114"/>
                <a:gd name="T5" fmla="*/ 0 h 160"/>
                <a:gd name="T6" fmla="*/ 114 w 114"/>
                <a:gd name="T7" fmla="*/ 10 h 160"/>
                <a:gd name="T8" fmla="*/ 12 w 114"/>
                <a:gd name="T9" fmla="*/ 160 h 160"/>
              </a:gdLst>
              <a:ahLst/>
              <a:cxnLst>
                <a:cxn ang="0">
                  <a:pos x="T0" y="T1"/>
                </a:cxn>
                <a:cxn ang="0">
                  <a:pos x="T2" y="T3"/>
                </a:cxn>
                <a:cxn ang="0">
                  <a:pos x="T4" y="T5"/>
                </a:cxn>
                <a:cxn ang="0">
                  <a:pos x="T6" y="T7"/>
                </a:cxn>
                <a:cxn ang="0">
                  <a:pos x="T8" y="T9"/>
                </a:cxn>
              </a:cxnLst>
              <a:rect l="0" t="0" r="r" b="b"/>
              <a:pathLst>
                <a:path w="114" h="160">
                  <a:moveTo>
                    <a:pt x="12" y="160"/>
                  </a:moveTo>
                  <a:lnTo>
                    <a:pt x="0" y="152"/>
                  </a:lnTo>
                  <a:lnTo>
                    <a:pt x="100" y="0"/>
                  </a:lnTo>
                  <a:lnTo>
                    <a:pt x="114" y="10"/>
                  </a:lnTo>
                  <a:lnTo>
                    <a:pt x="12" y="16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97"/>
            <p:cNvSpPr>
              <a:spLocks/>
            </p:cNvSpPr>
            <p:nvPr/>
          </p:nvSpPr>
          <p:spPr bwMode="auto">
            <a:xfrm>
              <a:off x="7678738" y="2041525"/>
              <a:ext cx="266700" cy="95250"/>
            </a:xfrm>
            <a:custGeom>
              <a:avLst/>
              <a:gdLst>
                <a:gd name="T0" fmla="*/ 164 w 168"/>
                <a:gd name="T1" fmla="*/ 60 h 60"/>
                <a:gd name="T2" fmla="*/ 0 w 168"/>
                <a:gd name="T3" fmla="*/ 16 h 60"/>
                <a:gd name="T4" fmla="*/ 4 w 168"/>
                <a:gd name="T5" fmla="*/ 0 h 60"/>
                <a:gd name="T6" fmla="*/ 168 w 168"/>
                <a:gd name="T7" fmla="*/ 44 h 60"/>
                <a:gd name="T8" fmla="*/ 164 w 168"/>
                <a:gd name="T9" fmla="*/ 60 h 60"/>
              </a:gdLst>
              <a:ahLst/>
              <a:cxnLst>
                <a:cxn ang="0">
                  <a:pos x="T0" y="T1"/>
                </a:cxn>
                <a:cxn ang="0">
                  <a:pos x="T2" y="T3"/>
                </a:cxn>
                <a:cxn ang="0">
                  <a:pos x="T4" y="T5"/>
                </a:cxn>
                <a:cxn ang="0">
                  <a:pos x="T6" y="T7"/>
                </a:cxn>
                <a:cxn ang="0">
                  <a:pos x="T8" y="T9"/>
                </a:cxn>
              </a:cxnLst>
              <a:rect l="0" t="0" r="r" b="b"/>
              <a:pathLst>
                <a:path w="168" h="60">
                  <a:moveTo>
                    <a:pt x="164" y="60"/>
                  </a:moveTo>
                  <a:lnTo>
                    <a:pt x="0" y="16"/>
                  </a:lnTo>
                  <a:lnTo>
                    <a:pt x="4" y="0"/>
                  </a:lnTo>
                  <a:lnTo>
                    <a:pt x="168" y="44"/>
                  </a:lnTo>
                  <a:lnTo>
                    <a:pt x="164" y="6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98"/>
            <p:cNvSpPr>
              <a:spLocks/>
            </p:cNvSpPr>
            <p:nvPr/>
          </p:nvSpPr>
          <p:spPr bwMode="auto">
            <a:xfrm>
              <a:off x="7507288" y="2235200"/>
              <a:ext cx="158750" cy="381000"/>
            </a:xfrm>
            <a:custGeom>
              <a:avLst/>
              <a:gdLst>
                <a:gd name="T0" fmla="*/ 45 w 50"/>
                <a:gd name="T1" fmla="*/ 120 h 120"/>
                <a:gd name="T2" fmla="*/ 13 w 50"/>
                <a:gd name="T3" fmla="*/ 58 h 120"/>
                <a:gd name="T4" fmla="*/ 7 w 50"/>
                <a:gd name="T5" fmla="*/ 0 h 120"/>
                <a:gd name="T6" fmla="*/ 13 w 50"/>
                <a:gd name="T7" fmla="*/ 5 h 120"/>
                <a:gd name="T8" fmla="*/ 13 w 50"/>
                <a:gd name="T9" fmla="*/ 5 h 120"/>
                <a:gd name="T10" fmla="*/ 20 w 50"/>
                <a:gd name="T11" fmla="*/ 56 h 120"/>
                <a:gd name="T12" fmla="*/ 50 w 50"/>
                <a:gd name="T13" fmla="*/ 114 h 120"/>
                <a:gd name="T14" fmla="*/ 45 w 50"/>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20">
                  <a:moveTo>
                    <a:pt x="45" y="120"/>
                  </a:moveTo>
                  <a:cubicBezTo>
                    <a:pt x="45" y="120"/>
                    <a:pt x="26" y="106"/>
                    <a:pt x="13" y="58"/>
                  </a:cubicBezTo>
                  <a:cubicBezTo>
                    <a:pt x="0" y="13"/>
                    <a:pt x="5" y="2"/>
                    <a:pt x="7" y="0"/>
                  </a:cubicBezTo>
                  <a:cubicBezTo>
                    <a:pt x="13" y="5"/>
                    <a:pt x="13" y="5"/>
                    <a:pt x="13" y="5"/>
                  </a:cubicBezTo>
                  <a:cubicBezTo>
                    <a:pt x="13" y="5"/>
                    <a:pt x="13" y="5"/>
                    <a:pt x="13" y="5"/>
                  </a:cubicBezTo>
                  <a:cubicBezTo>
                    <a:pt x="13" y="5"/>
                    <a:pt x="9" y="15"/>
                    <a:pt x="20" y="56"/>
                  </a:cubicBezTo>
                  <a:cubicBezTo>
                    <a:pt x="33" y="101"/>
                    <a:pt x="50" y="114"/>
                    <a:pt x="50" y="114"/>
                  </a:cubicBezTo>
                  <a:lnTo>
                    <a:pt x="45" y="12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99"/>
            <p:cNvSpPr>
              <a:spLocks/>
            </p:cNvSpPr>
            <p:nvPr/>
          </p:nvSpPr>
          <p:spPr bwMode="auto">
            <a:xfrm>
              <a:off x="7640638" y="1568450"/>
              <a:ext cx="336550" cy="273050"/>
            </a:xfrm>
            <a:custGeom>
              <a:avLst/>
              <a:gdLst>
                <a:gd name="T0" fmla="*/ 6 w 106"/>
                <a:gd name="T1" fmla="*/ 86 h 86"/>
                <a:gd name="T2" fmla="*/ 0 w 106"/>
                <a:gd name="T3" fmla="*/ 80 h 86"/>
                <a:gd name="T4" fmla="*/ 45 w 106"/>
                <a:gd name="T5" fmla="*/ 40 h 86"/>
                <a:gd name="T6" fmla="*/ 102 w 106"/>
                <a:gd name="T7" fmla="*/ 0 h 86"/>
                <a:gd name="T8" fmla="*/ 106 w 106"/>
                <a:gd name="T9" fmla="*/ 7 h 86"/>
                <a:gd name="T10" fmla="*/ 50 w 106"/>
                <a:gd name="T11" fmla="*/ 46 h 86"/>
                <a:gd name="T12" fmla="*/ 6 w 10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106" h="86">
                  <a:moveTo>
                    <a:pt x="6" y="86"/>
                  </a:moveTo>
                  <a:cubicBezTo>
                    <a:pt x="0" y="80"/>
                    <a:pt x="0" y="80"/>
                    <a:pt x="0" y="80"/>
                  </a:cubicBezTo>
                  <a:cubicBezTo>
                    <a:pt x="0" y="80"/>
                    <a:pt x="27" y="54"/>
                    <a:pt x="45" y="40"/>
                  </a:cubicBezTo>
                  <a:cubicBezTo>
                    <a:pt x="64" y="25"/>
                    <a:pt x="91" y="7"/>
                    <a:pt x="102" y="0"/>
                  </a:cubicBezTo>
                  <a:cubicBezTo>
                    <a:pt x="106" y="7"/>
                    <a:pt x="106" y="7"/>
                    <a:pt x="106" y="7"/>
                  </a:cubicBezTo>
                  <a:cubicBezTo>
                    <a:pt x="95" y="14"/>
                    <a:pt x="68" y="31"/>
                    <a:pt x="50" y="46"/>
                  </a:cubicBezTo>
                  <a:cubicBezTo>
                    <a:pt x="32" y="60"/>
                    <a:pt x="6" y="86"/>
                    <a:pt x="6" y="86"/>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00"/>
            <p:cNvSpPr>
              <a:spLocks/>
            </p:cNvSpPr>
            <p:nvPr/>
          </p:nvSpPr>
          <p:spPr bwMode="auto">
            <a:xfrm>
              <a:off x="8002588" y="2863850"/>
              <a:ext cx="396875" cy="63500"/>
            </a:xfrm>
            <a:custGeom>
              <a:avLst/>
              <a:gdLst>
                <a:gd name="T0" fmla="*/ 61 w 125"/>
                <a:gd name="T1" fmla="*/ 20 h 20"/>
                <a:gd name="T2" fmla="*/ 60 w 125"/>
                <a:gd name="T3" fmla="*/ 20 h 20"/>
                <a:gd name="T4" fmla="*/ 0 w 125"/>
                <a:gd name="T5" fmla="*/ 6 h 20"/>
                <a:gd name="T6" fmla="*/ 6 w 125"/>
                <a:gd name="T7" fmla="*/ 1 h 20"/>
                <a:gd name="T8" fmla="*/ 60 w 125"/>
                <a:gd name="T9" fmla="*/ 12 h 20"/>
                <a:gd name="T10" fmla="*/ 61 w 125"/>
                <a:gd name="T11" fmla="*/ 12 h 20"/>
                <a:gd name="T12" fmla="*/ 120 w 125"/>
                <a:gd name="T13" fmla="*/ 0 h 20"/>
                <a:gd name="T14" fmla="*/ 125 w 125"/>
                <a:gd name="T15" fmla="*/ 6 h 20"/>
                <a:gd name="T16" fmla="*/ 61 w 125"/>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0">
                  <a:moveTo>
                    <a:pt x="61" y="20"/>
                  </a:moveTo>
                  <a:cubicBezTo>
                    <a:pt x="60" y="20"/>
                    <a:pt x="60" y="20"/>
                    <a:pt x="60" y="20"/>
                  </a:cubicBezTo>
                  <a:cubicBezTo>
                    <a:pt x="12" y="20"/>
                    <a:pt x="1" y="7"/>
                    <a:pt x="0" y="6"/>
                  </a:cubicBezTo>
                  <a:cubicBezTo>
                    <a:pt x="6" y="1"/>
                    <a:pt x="6" y="1"/>
                    <a:pt x="6" y="1"/>
                  </a:cubicBezTo>
                  <a:cubicBezTo>
                    <a:pt x="6" y="1"/>
                    <a:pt x="16" y="12"/>
                    <a:pt x="60" y="12"/>
                  </a:cubicBezTo>
                  <a:cubicBezTo>
                    <a:pt x="60" y="12"/>
                    <a:pt x="60" y="12"/>
                    <a:pt x="61" y="12"/>
                  </a:cubicBezTo>
                  <a:cubicBezTo>
                    <a:pt x="106" y="12"/>
                    <a:pt x="120" y="0"/>
                    <a:pt x="120" y="0"/>
                  </a:cubicBezTo>
                  <a:cubicBezTo>
                    <a:pt x="125" y="6"/>
                    <a:pt x="125" y="6"/>
                    <a:pt x="125" y="6"/>
                  </a:cubicBezTo>
                  <a:cubicBezTo>
                    <a:pt x="124" y="7"/>
                    <a:pt x="109" y="20"/>
                    <a:pt x="61" y="2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101"/>
            <p:cNvSpPr>
              <a:spLocks/>
            </p:cNvSpPr>
            <p:nvPr/>
          </p:nvSpPr>
          <p:spPr bwMode="auto">
            <a:xfrm>
              <a:off x="8408988" y="1581150"/>
              <a:ext cx="330200" cy="263525"/>
            </a:xfrm>
            <a:custGeom>
              <a:avLst/>
              <a:gdLst>
                <a:gd name="T0" fmla="*/ 97 w 104"/>
                <a:gd name="T1" fmla="*/ 83 h 83"/>
                <a:gd name="T2" fmla="*/ 54 w 104"/>
                <a:gd name="T3" fmla="*/ 37 h 83"/>
                <a:gd name="T4" fmla="*/ 0 w 104"/>
                <a:gd name="T5" fmla="*/ 8 h 83"/>
                <a:gd name="T6" fmla="*/ 3 w 104"/>
                <a:gd name="T7" fmla="*/ 0 h 83"/>
                <a:gd name="T8" fmla="*/ 58 w 104"/>
                <a:gd name="T9" fmla="*/ 30 h 83"/>
                <a:gd name="T10" fmla="*/ 104 w 104"/>
                <a:gd name="T11" fmla="*/ 79 h 83"/>
                <a:gd name="T12" fmla="*/ 97 w 104"/>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04" h="83">
                  <a:moveTo>
                    <a:pt x="97" y="83"/>
                  </a:moveTo>
                  <a:cubicBezTo>
                    <a:pt x="97" y="83"/>
                    <a:pt x="82" y="56"/>
                    <a:pt x="54" y="37"/>
                  </a:cubicBezTo>
                  <a:cubicBezTo>
                    <a:pt x="23" y="16"/>
                    <a:pt x="0" y="8"/>
                    <a:pt x="0" y="8"/>
                  </a:cubicBezTo>
                  <a:cubicBezTo>
                    <a:pt x="3" y="0"/>
                    <a:pt x="3" y="0"/>
                    <a:pt x="3" y="0"/>
                  </a:cubicBezTo>
                  <a:cubicBezTo>
                    <a:pt x="4" y="0"/>
                    <a:pt x="26" y="9"/>
                    <a:pt x="58" y="30"/>
                  </a:cubicBezTo>
                  <a:cubicBezTo>
                    <a:pt x="88" y="50"/>
                    <a:pt x="103" y="78"/>
                    <a:pt x="104" y="79"/>
                  </a:cubicBezTo>
                  <a:lnTo>
                    <a:pt x="97" y="83"/>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02"/>
            <p:cNvSpPr>
              <a:spLocks/>
            </p:cNvSpPr>
            <p:nvPr/>
          </p:nvSpPr>
          <p:spPr bwMode="auto">
            <a:xfrm>
              <a:off x="8736013" y="2254250"/>
              <a:ext cx="133350" cy="361950"/>
            </a:xfrm>
            <a:custGeom>
              <a:avLst/>
              <a:gdLst>
                <a:gd name="T0" fmla="*/ 6 w 42"/>
                <a:gd name="T1" fmla="*/ 114 h 114"/>
                <a:gd name="T2" fmla="*/ 0 w 42"/>
                <a:gd name="T3" fmla="*/ 109 h 114"/>
                <a:gd name="T4" fmla="*/ 27 w 42"/>
                <a:gd name="T5" fmla="*/ 57 h 114"/>
                <a:gd name="T6" fmla="*/ 33 w 42"/>
                <a:gd name="T7" fmla="*/ 1 h 114"/>
                <a:gd name="T8" fmla="*/ 41 w 42"/>
                <a:gd name="T9" fmla="*/ 0 h 114"/>
                <a:gd name="T10" fmla="*/ 35 w 42"/>
                <a:gd name="T11" fmla="*/ 59 h 114"/>
                <a:gd name="T12" fmla="*/ 6 w 42"/>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42" h="114">
                  <a:moveTo>
                    <a:pt x="6" y="114"/>
                  </a:moveTo>
                  <a:cubicBezTo>
                    <a:pt x="0" y="109"/>
                    <a:pt x="0" y="109"/>
                    <a:pt x="0" y="109"/>
                  </a:cubicBezTo>
                  <a:cubicBezTo>
                    <a:pt x="0" y="108"/>
                    <a:pt x="19" y="84"/>
                    <a:pt x="27" y="57"/>
                  </a:cubicBezTo>
                  <a:cubicBezTo>
                    <a:pt x="34" y="35"/>
                    <a:pt x="33" y="1"/>
                    <a:pt x="33" y="1"/>
                  </a:cubicBezTo>
                  <a:cubicBezTo>
                    <a:pt x="41" y="0"/>
                    <a:pt x="41" y="0"/>
                    <a:pt x="41" y="0"/>
                  </a:cubicBezTo>
                  <a:cubicBezTo>
                    <a:pt x="41" y="2"/>
                    <a:pt x="42" y="36"/>
                    <a:pt x="35" y="59"/>
                  </a:cubicBezTo>
                  <a:cubicBezTo>
                    <a:pt x="26" y="88"/>
                    <a:pt x="7" y="112"/>
                    <a:pt x="6" y="11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8" name="papers"/>
          <p:cNvGrpSpPr/>
          <p:nvPr/>
        </p:nvGrpSpPr>
        <p:grpSpPr>
          <a:xfrm rot="20385034">
            <a:off x="1059815" y="5238935"/>
            <a:ext cx="1239993" cy="1551571"/>
            <a:chOff x="3073401" y="2232025"/>
            <a:chExt cx="1870075" cy="2339975"/>
          </a:xfrm>
        </p:grpSpPr>
        <p:sp>
          <p:nvSpPr>
            <p:cNvPr id="439" name="Freeform 28"/>
            <p:cNvSpPr>
              <a:spLocks/>
            </p:cNvSpPr>
            <p:nvPr/>
          </p:nvSpPr>
          <p:spPr bwMode="auto">
            <a:xfrm>
              <a:off x="3105151" y="2263775"/>
              <a:ext cx="1638300" cy="2101850"/>
            </a:xfrm>
            <a:custGeom>
              <a:avLst/>
              <a:gdLst>
                <a:gd name="T0" fmla="*/ 37 w 516"/>
                <a:gd name="T1" fmla="*/ 662 h 662"/>
                <a:gd name="T2" fmla="*/ 0 w 516"/>
                <a:gd name="T3" fmla="*/ 625 h 662"/>
                <a:gd name="T4" fmla="*/ 0 w 516"/>
                <a:gd name="T5" fmla="*/ 37 h 662"/>
                <a:gd name="T6" fmla="*/ 37 w 516"/>
                <a:gd name="T7" fmla="*/ 0 h 662"/>
                <a:gd name="T8" fmla="*/ 480 w 516"/>
                <a:gd name="T9" fmla="*/ 0 h 662"/>
                <a:gd name="T10" fmla="*/ 516 w 516"/>
                <a:gd name="T11" fmla="*/ 37 h 662"/>
                <a:gd name="T12" fmla="*/ 516 w 516"/>
                <a:gd name="T13" fmla="*/ 625 h 662"/>
                <a:gd name="T14" fmla="*/ 480 w 516"/>
                <a:gd name="T15" fmla="*/ 662 h 662"/>
                <a:gd name="T16" fmla="*/ 37 w 516"/>
                <a:gd name="T17" fmla="*/ 662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662">
                  <a:moveTo>
                    <a:pt x="37" y="662"/>
                  </a:moveTo>
                  <a:cubicBezTo>
                    <a:pt x="17" y="662"/>
                    <a:pt x="0" y="646"/>
                    <a:pt x="0" y="625"/>
                  </a:cubicBezTo>
                  <a:cubicBezTo>
                    <a:pt x="0" y="37"/>
                    <a:pt x="0" y="37"/>
                    <a:pt x="0" y="37"/>
                  </a:cubicBezTo>
                  <a:cubicBezTo>
                    <a:pt x="0" y="17"/>
                    <a:pt x="17" y="0"/>
                    <a:pt x="37" y="0"/>
                  </a:cubicBezTo>
                  <a:cubicBezTo>
                    <a:pt x="480" y="0"/>
                    <a:pt x="480" y="0"/>
                    <a:pt x="480" y="0"/>
                  </a:cubicBezTo>
                  <a:cubicBezTo>
                    <a:pt x="500" y="0"/>
                    <a:pt x="516" y="17"/>
                    <a:pt x="516" y="37"/>
                  </a:cubicBezTo>
                  <a:cubicBezTo>
                    <a:pt x="516" y="625"/>
                    <a:pt x="516" y="625"/>
                    <a:pt x="516" y="625"/>
                  </a:cubicBezTo>
                  <a:cubicBezTo>
                    <a:pt x="516" y="646"/>
                    <a:pt x="500" y="662"/>
                    <a:pt x="480" y="662"/>
                  </a:cubicBezTo>
                  <a:lnTo>
                    <a:pt x="37" y="662"/>
                  </a:lnTo>
                  <a:close/>
                </a:path>
              </a:pathLst>
            </a:custGeom>
            <a:gradFill>
              <a:gsLst>
                <a:gs pos="50000">
                  <a:schemeClr val="bg1">
                    <a:lumMod val="95000"/>
                  </a:schemeClr>
                </a:gs>
                <a:gs pos="100000">
                  <a:schemeClr val="bg1"/>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29"/>
            <p:cNvSpPr>
              <a:spLocks noEditPoints="1"/>
            </p:cNvSpPr>
            <p:nvPr/>
          </p:nvSpPr>
          <p:spPr bwMode="auto">
            <a:xfrm>
              <a:off x="3073401" y="2232025"/>
              <a:ext cx="1701800" cy="2165350"/>
            </a:xfrm>
            <a:custGeom>
              <a:avLst/>
              <a:gdLst>
                <a:gd name="T0" fmla="*/ 490 w 536"/>
                <a:gd name="T1" fmla="*/ 20 h 682"/>
                <a:gd name="T2" fmla="*/ 516 w 536"/>
                <a:gd name="T3" fmla="*/ 47 h 682"/>
                <a:gd name="T4" fmla="*/ 516 w 536"/>
                <a:gd name="T5" fmla="*/ 635 h 682"/>
                <a:gd name="T6" fmla="*/ 490 w 536"/>
                <a:gd name="T7" fmla="*/ 662 h 682"/>
                <a:gd name="T8" fmla="*/ 47 w 536"/>
                <a:gd name="T9" fmla="*/ 662 h 682"/>
                <a:gd name="T10" fmla="*/ 20 w 536"/>
                <a:gd name="T11" fmla="*/ 635 h 682"/>
                <a:gd name="T12" fmla="*/ 20 w 536"/>
                <a:gd name="T13" fmla="*/ 47 h 682"/>
                <a:gd name="T14" fmla="*/ 47 w 536"/>
                <a:gd name="T15" fmla="*/ 20 h 682"/>
                <a:gd name="T16" fmla="*/ 490 w 536"/>
                <a:gd name="T17" fmla="*/ 20 h 682"/>
                <a:gd name="T18" fmla="*/ 490 w 536"/>
                <a:gd name="T19" fmla="*/ 0 h 682"/>
                <a:gd name="T20" fmla="*/ 47 w 536"/>
                <a:gd name="T21" fmla="*/ 0 h 682"/>
                <a:gd name="T22" fmla="*/ 0 w 536"/>
                <a:gd name="T23" fmla="*/ 47 h 682"/>
                <a:gd name="T24" fmla="*/ 0 w 536"/>
                <a:gd name="T25" fmla="*/ 635 h 682"/>
                <a:gd name="T26" fmla="*/ 47 w 536"/>
                <a:gd name="T27" fmla="*/ 682 h 682"/>
                <a:gd name="T28" fmla="*/ 490 w 536"/>
                <a:gd name="T29" fmla="*/ 682 h 682"/>
                <a:gd name="T30" fmla="*/ 536 w 536"/>
                <a:gd name="T31" fmla="*/ 635 h 682"/>
                <a:gd name="T32" fmla="*/ 536 w 536"/>
                <a:gd name="T33" fmla="*/ 47 h 682"/>
                <a:gd name="T34" fmla="*/ 490 w 536"/>
                <a:gd name="T35"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682">
                  <a:moveTo>
                    <a:pt x="490" y="20"/>
                  </a:moveTo>
                  <a:cubicBezTo>
                    <a:pt x="504" y="20"/>
                    <a:pt x="516" y="32"/>
                    <a:pt x="516" y="47"/>
                  </a:cubicBezTo>
                  <a:cubicBezTo>
                    <a:pt x="516" y="635"/>
                    <a:pt x="516" y="635"/>
                    <a:pt x="516" y="635"/>
                  </a:cubicBezTo>
                  <a:cubicBezTo>
                    <a:pt x="516" y="650"/>
                    <a:pt x="504" y="662"/>
                    <a:pt x="490" y="662"/>
                  </a:cubicBezTo>
                  <a:cubicBezTo>
                    <a:pt x="47" y="662"/>
                    <a:pt x="47" y="662"/>
                    <a:pt x="47" y="662"/>
                  </a:cubicBezTo>
                  <a:cubicBezTo>
                    <a:pt x="32" y="662"/>
                    <a:pt x="20" y="650"/>
                    <a:pt x="20" y="635"/>
                  </a:cubicBezTo>
                  <a:cubicBezTo>
                    <a:pt x="20" y="47"/>
                    <a:pt x="20" y="47"/>
                    <a:pt x="20" y="47"/>
                  </a:cubicBezTo>
                  <a:cubicBezTo>
                    <a:pt x="20" y="32"/>
                    <a:pt x="32" y="20"/>
                    <a:pt x="47" y="20"/>
                  </a:cubicBezTo>
                  <a:cubicBezTo>
                    <a:pt x="490" y="20"/>
                    <a:pt x="490" y="20"/>
                    <a:pt x="490" y="20"/>
                  </a:cubicBezTo>
                  <a:moveTo>
                    <a:pt x="490" y="0"/>
                  </a:moveTo>
                  <a:cubicBezTo>
                    <a:pt x="47" y="0"/>
                    <a:pt x="47" y="0"/>
                    <a:pt x="47" y="0"/>
                  </a:cubicBezTo>
                  <a:cubicBezTo>
                    <a:pt x="21" y="0"/>
                    <a:pt x="0" y="21"/>
                    <a:pt x="0" y="47"/>
                  </a:cubicBezTo>
                  <a:cubicBezTo>
                    <a:pt x="0" y="635"/>
                    <a:pt x="0" y="635"/>
                    <a:pt x="0" y="635"/>
                  </a:cubicBezTo>
                  <a:cubicBezTo>
                    <a:pt x="0" y="661"/>
                    <a:pt x="21" y="682"/>
                    <a:pt x="47" y="682"/>
                  </a:cubicBezTo>
                  <a:cubicBezTo>
                    <a:pt x="490" y="682"/>
                    <a:pt x="490" y="682"/>
                    <a:pt x="490" y="682"/>
                  </a:cubicBezTo>
                  <a:cubicBezTo>
                    <a:pt x="516" y="682"/>
                    <a:pt x="536" y="661"/>
                    <a:pt x="536" y="635"/>
                  </a:cubicBezTo>
                  <a:cubicBezTo>
                    <a:pt x="536" y="47"/>
                    <a:pt x="536" y="47"/>
                    <a:pt x="536" y="47"/>
                  </a:cubicBezTo>
                  <a:cubicBezTo>
                    <a:pt x="536" y="21"/>
                    <a:pt x="516" y="0"/>
                    <a:pt x="490"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30"/>
            <p:cNvSpPr>
              <a:spLocks/>
            </p:cNvSpPr>
            <p:nvPr/>
          </p:nvSpPr>
          <p:spPr bwMode="auto">
            <a:xfrm>
              <a:off x="3273426" y="2438400"/>
              <a:ext cx="1638300" cy="2101850"/>
            </a:xfrm>
            <a:custGeom>
              <a:avLst/>
              <a:gdLst>
                <a:gd name="T0" fmla="*/ 37 w 516"/>
                <a:gd name="T1" fmla="*/ 662 h 662"/>
                <a:gd name="T2" fmla="*/ 0 w 516"/>
                <a:gd name="T3" fmla="*/ 625 h 662"/>
                <a:gd name="T4" fmla="*/ 0 w 516"/>
                <a:gd name="T5" fmla="*/ 36 h 662"/>
                <a:gd name="T6" fmla="*/ 37 w 516"/>
                <a:gd name="T7" fmla="*/ 0 h 662"/>
                <a:gd name="T8" fmla="*/ 479 w 516"/>
                <a:gd name="T9" fmla="*/ 0 h 662"/>
                <a:gd name="T10" fmla="*/ 516 w 516"/>
                <a:gd name="T11" fmla="*/ 36 h 662"/>
                <a:gd name="T12" fmla="*/ 516 w 516"/>
                <a:gd name="T13" fmla="*/ 625 h 662"/>
                <a:gd name="T14" fmla="*/ 479 w 516"/>
                <a:gd name="T15" fmla="*/ 662 h 662"/>
                <a:gd name="T16" fmla="*/ 37 w 516"/>
                <a:gd name="T17" fmla="*/ 662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662">
                  <a:moveTo>
                    <a:pt x="37" y="662"/>
                  </a:moveTo>
                  <a:cubicBezTo>
                    <a:pt x="16" y="662"/>
                    <a:pt x="0" y="645"/>
                    <a:pt x="0" y="625"/>
                  </a:cubicBezTo>
                  <a:cubicBezTo>
                    <a:pt x="0" y="36"/>
                    <a:pt x="0" y="36"/>
                    <a:pt x="0" y="36"/>
                  </a:cubicBezTo>
                  <a:cubicBezTo>
                    <a:pt x="0" y="16"/>
                    <a:pt x="16" y="0"/>
                    <a:pt x="37" y="0"/>
                  </a:cubicBezTo>
                  <a:cubicBezTo>
                    <a:pt x="479" y="0"/>
                    <a:pt x="479" y="0"/>
                    <a:pt x="479" y="0"/>
                  </a:cubicBezTo>
                  <a:cubicBezTo>
                    <a:pt x="500" y="0"/>
                    <a:pt x="516" y="16"/>
                    <a:pt x="516" y="36"/>
                  </a:cubicBezTo>
                  <a:cubicBezTo>
                    <a:pt x="516" y="625"/>
                    <a:pt x="516" y="625"/>
                    <a:pt x="516" y="625"/>
                  </a:cubicBezTo>
                  <a:cubicBezTo>
                    <a:pt x="516" y="645"/>
                    <a:pt x="500" y="662"/>
                    <a:pt x="479" y="662"/>
                  </a:cubicBezTo>
                  <a:lnTo>
                    <a:pt x="37" y="662"/>
                  </a:lnTo>
                  <a:close/>
                </a:path>
              </a:pathLst>
            </a:custGeom>
            <a:gradFill>
              <a:gsLst>
                <a:gs pos="50000">
                  <a:schemeClr val="bg1">
                    <a:lumMod val="95000"/>
                  </a:schemeClr>
                </a:gs>
                <a:gs pos="100000">
                  <a:schemeClr val="bg1"/>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31"/>
            <p:cNvSpPr>
              <a:spLocks noEditPoints="1"/>
            </p:cNvSpPr>
            <p:nvPr/>
          </p:nvSpPr>
          <p:spPr bwMode="auto">
            <a:xfrm>
              <a:off x="3241676" y="2406650"/>
              <a:ext cx="1701800" cy="2165350"/>
            </a:xfrm>
            <a:custGeom>
              <a:avLst/>
              <a:gdLst>
                <a:gd name="T0" fmla="*/ 489 w 536"/>
                <a:gd name="T1" fmla="*/ 20 h 682"/>
                <a:gd name="T2" fmla="*/ 516 w 536"/>
                <a:gd name="T3" fmla="*/ 46 h 682"/>
                <a:gd name="T4" fmla="*/ 516 w 536"/>
                <a:gd name="T5" fmla="*/ 635 h 682"/>
                <a:gd name="T6" fmla="*/ 489 w 536"/>
                <a:gd name="T7" fmla="*/ 662 h 682"/>
                <a:gd name="T8" fmla="*/ 47 w 536"/>
                <a:gd name="T9" fmla="*/ 662 h 682"/>
                <a:gd name="T10" fmla="*/ 20 w 536"/>
                <a:gd name="T11" fmla="*/ 635 h 682"/>
                <a:gd name="T12" fmla="*/ 20 w 536"/>
                <a:gd name="T13" fmla="*/ 46 h 682"/>
                <a:gd name="T14" fmla="*/ 47 w 536"/>
                <a:gd name="T15" fmla="*/ 20 h 682"/>
                <a:gd name="T16" fmla="*/ 489 w 536"/>
                <a:gd name="T17" fmla="*/ 20 h 682"/>
                <a:gd name="T18" fmla="*/ 489 w 536"/>
                <a:gd name="T19" fmla="*/ 0 h 682"/>
                <a:gd name="T20" fmla="*/ 47 w 536"/>
                <a:gd name="T21" fmla="*/ 0 h 682"/>
                <a:gd name="T22" fmla="*/ 0 w 536"/>
                <a:gd name="T23" fmla="*/ 46 h 682"/>
                <a:gd name="T24" fmla="*/ 0 w 536"/>
                <a:gd name="T25" fmla="*/ 635 h 682"/>
                <a:gd name="T26" fmla="*/ 47 w 536"/>
                <a:gd name="T27" fmla="*/ 682 h 682"/>
                <a:gd name="T28" fmla="*/ 489 w 536"/>
                <a:gd name="T29" fmla="*/ 682 h 682"/>
                <a:gd name="T30" fmla="*/ 536 w 536"/>
                <a:gd name="T31" fmla="*/ 635 h 682"/>
                <a:gd name="T32" fmla="*/ 536 w 536"/>
                <a:gd name="T33" fmla="*/ 46 h 682"/>
                <a:gd name="T34" fmla="*/ 489 w 536"/>
                <a:gd name="T35"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682">
                  <a:moveTo>
                    <a:pt x="489" y="20"/>
                  </a:moveTo>
                  <a:cubicBezTo>
                    <a:pt x="504" y="20"/>
                    <a:pt x="516" y="32"/>
                    <a:pt x="516" y="46"/>
                  </a:cubicBezTo>
                  <a:cubicBezTo>
                    <a:pt x="516" y="635"/>
                    <a:pt x="516" y="635"/>
                    <a:pt x="516" y="635"/>
                  </a:cubicBezTo>
                  <a:cubicBezTo>
                    <a:pt x="516" y="650"/>
                    <a:pt x="504" y="662"/>
                    <a:pt x="489" y="662"/>
                  </a:cubicBezTo>
                  <a:cubicBezTo>
                    <a:pt x="47" y="662"/>
                    <a:pt x="47" y="662"/>
                    <a:pt x="47" y="662"/>
                  </a:cubicBezTo>
                  <a:cubicBezTo>
                    <a:pt x="32" y="662"/>
                    <a:pt x="20" y="650"/>
                    <a:pt x="20" y="635"/>
                  </a:cubicBezTo>
                  <a:cubicBezTo>
                    <a:pt x="20" y="46"/>
                    <a:pt x="20" y="46"/>
                    <a:pt x="20" y="46"/>
                  </a:cubicBezTo>
                  <a:cubicBezTo>
                    <a:pt x="20" y="32"/>
                    <a:pt x="32" y="20"/>
                    <a:pt x="47" y="20"/>
                  </a:cubicBezTo>
                  <a:cubicBezTo>
                    <a:pt x="489" y="20"/>
                    <a:pt x="489" y="20"/>
                    <a:pt x="489" y="20"/>
                  </a:cubicBezTo>
                  <a:moveTo>
                    <a:pt x="489" y="0"/>
                  </a:moveTo>
                  <a:cubicBezTo>
                    <a:pt x="47" y="0"/>
                    <a:pt x="47" y="0"/>
                    <a:pt x="47" y="0"/>
                  </a:cubicBezTo>
                  <a:cubicBezTo>
                    <a:pt x="21" y="0"/>
                    <a:pt x="0" y="20"/>
                    <a:pt x="0" y="46"/>
                  </a:cubicBezTo>
                  <a:cubicBezTo>
                    <a:pt x="0" y="635"/>
                    <a:pt x="0" y="635"/>
                    <a:pt x="0" y="635"/>
                  </a:cubicBezTo>
                  <a:cubicBezTo>
                    <a:pt x="0" y="661"/>
                    <a:pt x="21" y="682"/>
                    <a:pt x="47" y="682"/>
                  </a:cubicBezTo>
                  <a:cubicBezTo>
                    <a:pt x="489" y="682"/>
                    <a:pt x="489" y="682"/>
                    <a:pt x="489" y="682"/>
                  </a:cubicBezTo>
                  <a:cubicBezTo>
                    <a:pt x="515" y="682"/>
                    <a:pt x="536" y="661"/>
                    <a:pt x="536" y="635"/>
                  </a:cubicBezTo>
                  <a:cubicBezTo>
                    <a:pt x="536" y="46"/>
                    <a:pt x="536" y="46"/>
                    <a:pt x="536" y="46"/>
                  </a:cubicBezTo>
                  <a:cubicBezTo>
                    <a:pt x="536" y="20"/>
                    <a:pt x="515" y="0"/>
                    <a:pt x="489"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32"/>
            <p:cNvSpPr>
              <a:spLocks noEditPoints="1"/>
            </p:cNvSpPr>
            <p:nvPr/>
          </p:nvSpPr>
          <p:spPr bwMode="auto">
            <a:xfrm>
              <a:off x="4346576" y="2667000"/>
              <a:ext cx="438150" cy="793750"/>
            </a:xfrm>
            <a:custGeom>
              <a:avLst/>
              <a:gdLst>
                <a:gd name="T0" fmla="*/ 119 w 138"/>
                <a:gd name="T1" fmla="*/ 250 h 250"/>
                <a:gd name="T2" fmla="*/ 20 w 138"/>
                <a:gd name="T3" fmla="*/ 250 h 250"/>
                <a:gd name="T4" fmla="*/ 0 w 138"/>
                <a:gd name="T5" fmla="*/ 230 h 250"/>
                <a:gd name="T6" fmla="*/ 0 w 138"/>
                <a:gd name="T7" fmla="*/ 19 h 250"/>
                <a:gd name="T8" fmla="*/ 20 w 138"/>
                <a:gd name="T9" fmla="*/ 0 h 250"/>
                <a:gd name="T10" fmla="*/ 119 w 138"/>
                <a:gd name="T11" fmla="*/ 0 h 250"/>
                <a:gd name="T12" fmla="*/ 138 w 138"/>
                <a:gd name="T13" fmla="*/ 19 h 250"/>
                <a:gd name="T14" fmla="*/ 138 w 138"/>
                <a:gd name="T15" fmla="*/ 230 h 250"/>
                <a:gd name="T16" fmla="*/ 119 w 138"/>
                <a:gd name="T17" fmla="*/ 250 h 250"/>
                <a:gd name="T18" fmla="*/ 20 w 138"/>
                <a:gd name="T19" fmla="*/ 12 h 250"/>
                <a:gd name="T20" fmla="*/ 12 w 138"/>
                <a:gd name="T21" fmla="*/ 19 h 250"/>
                <a:gd name="T22" fmla="*/ 12 w 138"/>
                <a:gd name="T23" fmla="*/ 230 h 250"/>
                <a:gd name="T24" fmla="*/ 20 w 138"/>
                <a:gd name="T25" fmla="*/ 238 h 250"/>
                <a:gd name="T26" fmla="*/ 119 w 138"/>
                <a:gd name="T27" fmla="*/ 238 h 250"/>
                <a:gd name="T28" fmla="*/ 126 w 138"/>
                <a:gd name="T29" fmla="*/ 230 h 250"/>
                <a:gd name="T30" fmla="*/ 126 w 138"/>
                <a:gd name="T31" fmla="*/ 19 h 250"/>
                <a:gd name="T32" fmla="*/ 119 w 138"/>
                <a:gd name="T33" fmla="*/ 12 h 250"/>
                <a:gd name="T34" fmla="*/ 20 w 138"/>
                <a:gd name="T35" fmla="*/ 1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250">
                  <a:moveTo>
                    <a:pt x="119" y="250"/>
                  </a:moveTo>
                  <a:cubicBezTo>
                    <a:pt x="20" y="250"/>
                    <a:pt x="20" y="250"/>
                    <a:pt x="20" y="250"/>
                  </a:cubicBezTo>
                  <a:cubicBezTo>
                    <a:pt x="9" y="250"/>
                    <a:pt x="0" y="241"/>
                    <a:pt x="0" y="230"/>
                  </a:cubicBezTo>
                  <a:cubicBezTo>
                    <a:pt x="0" y="19"/>
                    <a:pt x="0" y="19"/>
                    <a:pt x="0" y="19"/>
                  </a:cubicBezTo>
                  <a:cubicBezTo>
                    <a:pt x="0" y="9"/>
                    <a:pt x="9" y="0"/>
                    <a:pt x="20" y="0"/>
                  </a:cubicBezTo>
                  <a:cubicBezTo>
                    <a:pt x="119" y="0"/>
                    <a:pt x="119" y="0"/>
                    <a:pt x="119" y="0"/>
                  </a:cubicBezTo>
                  <a:cubicBezTo>
                    <a:pt x="129" y="0"/>
                    <a:pt x="138" y="9"/>
                    <a:pt x="138" y="19"/>
                  </a:cubicBezTo>
                  <a:cubicBezTo>
                    <a:pt x="138" y="230"/>
                    <a:pt x="138" y="230"/>
                    <a:pt x="138" y="230"/>
                  </a:cubicBezTo>
                  <a:cubicBezTo>
                    <a:pt x="138" y="241"/>
                    <a:pt x="129" y="250"/>
                    <a:pt x="119" y="250"/>
                  </a:cubicBezTo>
                  <a:close/>
                  <a:moveTo>
                    <a:pt x="20" y="12"/>
                  </a:moveTo>
                  <a:cubicBezTo>
                    <a:pt x="16" y="12"/>
                    <a:pt x="12" y="15"/>
                    <a:pt x="12" y="19"/>
                  </a:cubicBezTo>
                  <a:cubicBezTo>
                    <a:pt x="12" y="230"/>
                    <a:pt x="12" y="230"/>
                    <a:pt x="12" y="230"/>
                  </a:cubicBezTo>
                  <a:cubicBezTo>
                    <a:pt x="12" y="234"/>
                    <a:pt x="16" y="238"/>
                    <a:pt x="20" y="238"/>
                  </a:cubicBezTo>
                  <a:cubicBezTo>
                    <a:pt x="119" y="238"/>
                    <a:pt x="119" y="238"/>
                    <a:pt x="119" y="238"/>
                  </a:cubicBezTo>
                  <a:cubicBezTo>
                    <a:pt x="123" y="238"/>
                    <a:pt x="126" y="234"/>
                    <a:pt x="126" y="230"/>
                  </a:cubicBezTo>
                  <a:cubicBezTo>
                    <a:pt x="126" y="19"/>
                    <a:pt x="126" y="19"/>
                    <a:pt x="126" y="19"/>
                  </a:cubicBezTo>
                  <a:cubicBezTo>
                    <a:pt x="126" y="15"/>
                    <a:pt x="123" y="12"/>
                    <a:pt x="119" y="12"/>
                  </a:cubicBezTo>
                  <a:lnTo>
                    <a:pt x="20" y="12"/>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33"/>
            <p:cNvSpPr>
              <a:spLocks noEditPoints="1"/>
            </p:cNvSpPr>
            <p:nvPr/>
          </p:nvSpPr>
          <p:spPr bwMode="auto">
            <a:xfrm>
              <a:off x="3451226" y="3797300"/>
              <a:ext cx="790575" cy="536575"/>
            </a:xfrm>
            <a:custGeom>
              <a:avLst/>
              <a:gdLst>
                <a:gd name="T0" fmla="*/ 230 w 249"/>
                <a:gd name="T1" fmla="*/ 169 h 169"/>
                <a:gd name="T2" fmla="*/ 18 w 249"/>
                <a:gd name="T3" fmla="*/ 169 h 169"/>
                <a:gd name="T4" fmla="*/ 0 w 249"/>
                <a:gd name="T5" fmla="*/ 151 h 169"/>
                <a:gd name="T6" fmla="*/ 0 w 249"/>
                <a:gd name="T7" fmla="*/ 19 h 169"/>
                <a:gd name="T8" fmla="*/ 18 w 249"/>
                <a:gd name="T9" fmla="*/ 0 h 169"/>
                <a:gd name="T10" fmla="*/ 230 w 249"/>
                <a:gd name="T11" fmla="*/ 0 h 169"/>
                <a:gd name="T12" fmla="*/ 249 w 249"/>
                <a:gd name="T13" fmla="*/ 19 h 169"/>
                <a:gd name="T14" fmla="*/ 249 w 249"/>
                <a:gd name="T15" fmla="*/ 151 h 169"/>
                <a:gd name="T16" fmla="*/ 230 w 249"/>
                <a:gd name="T17" fmla="*/ 169 h 169"/>
                <a:gd name="T18" fmla="*/ 18 w 249"/>
                <a:gd name="T19" fmla="*/ 12 h 169"/>
                <a:gd name="T20" fmla="*/ 12 w 249"/>
                <a:gd name="T21" fmla="*/ 19 h 169"/>
                <a:gd name="T22" fmla="*/ 12 w 249"/>
                <a:gd name="T23" fmla="*/ 151 h 169"/>
                <a:gd name="T24" fmla="*/ 18 w 249"/>
                <a:gd name="T25" fmla="*/ 157 h 169"/>
                <a:gd name="T26" fmla="*/ 230 w 249"/>
                <a:gd name="T27" fmla="*/ 157 h 169"/>
                <a:gd name="T28" fmla="*/ 237 w 249"/>
                <a:gd name="T29" fmla="*/ 151 h 169"/>
                <a:gd name="T30" fmla="*/ 237 w 249"/>
                <a:gd name="T31" fmla="*/ 19 h 169"/>
                <a:gd name="T32" fmla="*/ 230 w 249"/>
                <a:gd name="T33" fmla="*/ 12 h 169"/>
                <a:gd name="T34" fmla="*/ 18 w 249"/>
                <a:gd name="T35" fmla="*/ 1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169">
                  <a:moveTo>
                    <a:pt x="230" y="169"/>
                  </a:moveTo>
                  <a:cubicBezTo>
                    <a:pt x="18" y="169"/>
                    <a:pt x="18" y="169"/>
                    <a:pt x="18" y="169"/>
                  </a:cubicBezTo>
                  <a:cubicBezTo>
                    <a:pt x="8" y="169"/>
                    <a:pt x="0" y="161"/>
                    <a:pt x="0" y="151"/>
                  </a:cubicBezTo>
                  <a:cubicBezTo>
                    <a:pt x="0" y="19"/>
                    <a:pt x="0" y="19"/>
                    <a:pt x="0" y="19"/>
                  </a:cubicBezTo>
                  <a:cubicBezTo>
                    <a:pt x="0" y="9"/>
                    <a:pt x="8" y="0"/>
                    <a:pt x="18" y="0"/>
                  </a:cubicBezTo>
                  <a:cubicBezTo>
                    <a:pt x="230" y="0"/>
                    <a:pt x="230" y="0"/>
                    <a:pt x="230" y="0"/>
                  </a:cubicBezTo>
                  <a:cubicBezTo>
                    <a:pt x="241" y="0"/>
                    <a:pt x="249" y="9"/>
                    <a:pt x="249" y="19"/>
                  </a:cubicBezTo>
                  <a:cubicBezTo>
                    <a:pt x="249" y="151"/>
                    <a:pt x="249" y="151"/>
                    <a:pt x="249" y="151"/>
                  </a:cubicBezTo>
                  <a:cubicBezTo>
                    <a:pt x="249" y="161"/>
                    <a:pt x="241" y="169"/>
                    <a:pt x="230" y="169"/>
                  </a:cubicBezTo>
                  <a:close/>
                  <a:moveTo>
                    <a:pt x="18" y="12"/>
                  </a:moveTo>
                  <a:cubicBezTo>
                    <a:pt x="15" y="12"/>
                    <a:pt x="12" y="15"/>
                    <a:pt x="12" y="19"/>
                  </a:cubicBezTo>
                  <a:cubicBezTo>
                    <a:pt x="12" y="151"/>
                    <a:pt x="12" y="151"/>
                    <a:pt x="12" y="151"/>
                  </a:cubicBezTo>
                  <a:cubicBezTo>
                    <a:pt x="12" y="155"/>
                    <a:pt x="15" y="157"/>
                    <a:pt x="18" y="157"/>
                  </a:cubicBezTo>
                  <a:cubicBezTo>
                    <a:pt x="230" y="157"/>
                    <a:pt x="230" y="157"/>
                    <a:pt x="230" y="157"/>
                  </a:cubicBezTo>
                  <a:cubicBezTo>
                    <a:pt x="234" y="157"/>
                    <a:pt x="237" y="155"/>
                    <a:pt x="237" y="151"/>
                  </a:cubicBezTo>
                  <a:cubicBezTo>
                    <a:pt x="237" y="19"/>
                    <a:pt x="237" y="19"/>
                    <a:pt x="237" y="19"/>
                  </a:cubicBezTo>
                  <a:cubicBezTo>
                    <a:pt x="237" y="15"/>
                    <a:pt x="234" y="12"/>
                    <a:pt x="230" y="12"/>
                  </a:cubicBezTo>
                  <a:lnTo>
                    <a:pt x="18" y="12"/>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34"/>
            <p:cNvSpPr>
              <a:spLocks/>
            </p:cNvSpPr>
            <p:nvPr/>
          </p:nvSpPr>
          <p:spPr bwMode="auto">
            <a:xfrm>
              <a:off x="3451226" y="2667000"/>
              <a:ext cx="787400" cy="38100"/>
            </a:xfrm>
            <a:custGeom>
              <a:avLst/>
              <a:gdLst>
                <a:gd name="T0" fmla="*/ 242 w 248"/>
                <a:gd name="T1" fmla="*/ 12 h 12"/>
                <a:gd name="T2" fmla="*/ 6 w 248"/>
                <a:gd name="T3" fmla="*/ 12 h 12"/>
                <a:gd name="T4" fmla="*/ 0 w 248"/>
                <a:gd name="T5" fmla="*/ 6 h 12"/>
                <a:gd name="T6" fmla="*/ 6 w 248"/>
                <a:gd name="T7" fmla="*/ 0 h 12"/>
                <a:gd name="T8" fmla="*/ 242 w 248"/>
                <a:gd name="T9" fmla="*/ 0 h 12"/>
                <a:gd name="T10" fmla="*/ 248 w 248"/>
                <a:gd name="T11" fmla="*/ 6 h 12"/>
                <a:gd name="T12" fmla="*/ 242 w 2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8" h="12">
                  <a:moveTo>
                    <a:pt x="242" y="12"/>
                  </a:moveTo>
                  <a:cubicBezTo>
                    <a:pt x="6" y="12"/>
                    <a:pt x="6" y="12"/>
                    <a:pt x="6" y="12"/>
                  </a:cubicBezTo>
                  <a:cubicBezTo>
                    <a:pt x="2" y="12"/>
                    <a:pt x="0" y="9"/>
                    <a:pt x="0" y="6"/>
                  </a:cubicBezTo>
                  <a:cubicBezTo>
                    <a:pt x="0" y="3"/>
                    <a:pt x="2" y="0"/>
                    <a:pt x="6" y="0"/>
                  </a:cubicBezTo>
                  <a:cubicBezTo>
                    <a:pt x="242" y="0"/>
                    <a:pt x="242" y="0"/>
                    <a:pt x="242" y="0"/>
                  </a:cubicBezTo>
                  <a:cubicBezTo>
                    <a:pt x="245" y="0"/>
                    <a:pt x="248" y="3"/>
                    <a:pt x="248" y="6"/>
                  </a:cubicBezTo>
                  <a:cubicBezTo>
                    <a:pt x="248" y="9"/>
                    <a:pt x="245" y="12"/>
                    <a:pt x="242"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35"/>
            <p:cNvSpPr>
              <a:spLocks/>
            </p:cNvSpPr>
            <p:nvPr/>
          </p:nvSpPr>
          <p:spPr bwMode="auto">
            <a:xfrm>
              <a:off x="3451226" y="2794000"/>
              <a:ext cx="787400" cy="38100"/>
            </a:xfrm>
            <a:custGeom>
              <a:avLst/>
              <a:gdLst>
                <a:gd name="T0" fmla="*/ 242 w 248"/>
                <a:gd name="T1" fmla="*/ 12 h 12"/>
                <a:gd name="T2" fmla="*/ 6 w 248"/>
                <a:gd name="T3" fmla="*/ 12 h 12"/>
                <a:gd name="T4" fmla="*/ 0 w 248"/>
                <a:gd name="T5" fmla="*/ 6 h 12"/>
                <a:gd name="T6" fmla="*/ 6 w 248"/>
                <a:gd name="T7" fmla="*/ 0 h 12"/>
                <a:gd name="T8" fmla="*/ 242 w 248"/>
                <a:gd name="T9" fmla="*/ 0 h 12"/>
                <a:gd name="T10" fmla="*/ 248 w 248"/>
                <a:gd name="T11" fmla="*/ 6 h 12"/>
                <a:gd name="T12" fmla="*/ 242 w 2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8" h="12">
                  <a:moveTo>
                    <a:pt x="242" y="12"/>
                  </a:moveTo>
                  <a:cubicBezTo>
                    <a:pt x="6" y="12"/>
                    <a:pt x="6" y="12"/>
                    <a:pt x="6" y="12"/>
                  </a:cubicBezTo>
                  <a:cubicBezTo>
                    <a:pt x="2" y="12"/>
                    <a:pt x="0" y="9"/>
                    <a:pt x="0" y="6"/>
                  </a:cubicBezTo>
                  <a:cubicBezTo>
                    <a:pt x="0" y="2"/>
                    <a:pt x="2" y="0"/>
                    <a:pt x="6" y="0"/>
                  </a:cubicBezTo>
                  <a:cubicBezTo>
                    <a:pt x="242" y="0"/>
                    <a:pt x="242" y="0"/>
                    <a:pt x="242" y="0"/>
                  </a:cubicBezTo>
                  <a:cubicBezTo>
                    <a:pt x="245" y="0"/>
                    <a:pt x="248" y="2"/>
                    <a:pt x="248" y="6"/>
                  </a:cubicBezTo>
                  <a:cubicBezTo>
                    <a:pt x="248" y="9"/>
                    <a:pt x="245" y="12"/>
                    <a:pt x="242"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36"/>
            <p:cNvSpPr>
              <a:spLocks/>
            </p:cNvSpPr>
            <p:nvPr/>
          </p:nvSpPr>
          <p:spPr bwMode="auto">
            <a:xfrm>
              <a:off x="3451226" y="2917825"/>
              <a:ext cx="787400" cy="38100"/>
            </a:xfrm>
            <a:custGeom>
              <a:avLst/>
              <a:gdLst>
                <a:gd name="T0" fmla="*/ 242 w 248"/>
                <a:gd name="T1" fmla="*/ 12 h 12"/>
                <a:gd name="T2" fmla="*/ 6 w 248"/>
                <a:gd name="T3" fmla="*/ 12 h 12"/>
                <a:gd name="T4" fmla="*/ 0 w 248"/>
                <a:gd name="T5" fmla="*/ 6 h 12"/>
                <a:gd name="T6" fmla="*/ 6 w 248"/>
                <a:gd name="T7" fmla="*/ 0 h 12"/>
                <a:gd name="T8" fmla="*/ 242 w 248"/>
                <a:gd name="T9" fmla="*/ 0 h 12"/>
                <a:gd name="T10" fmla="*/ 248 w 248"/>
                <a:gd name="T11" fmla="*/ 6 h 12"/>
                <a:gd name="T12" fmla="*/ 242 w 2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8" h="12">
                  <a:moveTo>
                    <a:pt x="242" y="12"/>
                  </a:moveTo>
                  <a:cubicBezTo>
                    <a:pt x="6" y="12"/>
                    <a:pt x="6" y="12"/>
                    <a:pt x="6" y="12"/>
                  </a:cubicBezTo>
                  <a:cubicBezTo>
                    <a:pt x="2" y="12"/>
                    <a:pt x="0" y="10"/>
                    <a:pt x="0" y="6"/>
                  </a:cubicBezTo>
                  <a:cubicBezTo>
                    <a:pt x="0" y="3"/>
                    <a:pt x="2" y="0"/>
                    <a:pt x="6" y="0"/>
                  </a:cubicBezTo>
                  <a:cubicBezTo>
                    <a:pt x="242" y="0"/>
                    <a:pt x="242" y="0"/>
                    <a:pt x="242" y="0"/>
                  </a:cubicBezTo>
                  <a:cubicBezTo>
                    <a:pt x="245" y="0"/>
                    <a:pt x="248" y="3"/>
                    <a:pt x="248" y="6"/>
                  </a:cubicBezTo>
                  <a:cubicBezTo>
                    <a:pt x="248" y="10"/>
                    <a:pt x="245" y="12"/>
                    <a:pt x="242"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37"/>
            <p:cNvSpPr>
              <a:spLocks/>
            </p:cNvSpPr>
            <p:nvPr/>
          </p:nvSpPr>
          <p:spPr bwMode="auto">
            <a:xfrm>
              <a:off x="3451226" y="3044825"/>
              <a:ext cx="787400" cy="38100"/>
            </a:xfrm>
            <a:custGeom>
              <a:avLst/>
              <a:gdLst>
                <a:gd name="T0" fmla="*/ 242 w 248"/>
                <a:gd name="T1" fmla="*/ 12 h 12"/>
                <a:gd name="T2" fmla="*/ 6 w 248"/>
                <a:gd name="T3" fmla="*/ 12 h 12"/>
                <a:gd name="T4" fmla="*/ 0 w 248"/>
                <a:gd name="T5" fmla="*/ 6 h 12"/>
                <a:gd name="T6" fmla="*/ 6 w 248"/>
                <a:gd name="T7" fmla="*/ 0 h 12"/>
                <a:gd name="T8" fmla="*/ 242 w 248"/>
                <a:gd name="T9" fmla="*/ 0 h 12"/>
                <a:gd name="T10" fmla="*/ 248 w 248"/>
                <a:gd name="T11" fmla="*/ 6 h 12"/>
                <a:gd name="T12" fmla="*/ 242 w 2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8" h="12">
                  <a:moveTo>
                    <a:pt x="242" y="12"/>
                  </a:moveTo>
                  <a:cubicBezTo>
                    <a:pt x="6" y="12"/>
                    <a:pt x="6" y="12"/>
                    <a:pt x="6" y="12"/>
                  </a:cubicBezTo>
                  <a:cubicBezTo>
                    <a:pt x="2" y="12"/>
                    <a:pt x="0" y="9"/>
                    <a:pt x="0" y="6"/>
                  </a:cubicBezTo>
                  <a:cubicBezTo>
                    <a:pt x="0" y="3"/>
                    <a:pt x="2" y="0"/>
                    <a:pt x="6" y="0"/>
                  </a:cubicBezTo>
                  <a:cubicBezTo>
                    <a:pt x="242" y="0"/>
                    <a:pt x="242" y="0"/>
                    <a:pt x="242" y="0"/>
                  </a:cubicBezTo>
                  <a:cubicBezTo>
                    <a:pt x="245" y="0"/>
                    <a:pt x="248" y="3"/>
                    <a:pt x="248" y="6"/>
                  </a:cubicBezTo>
                  <a:cubicBezTo>
                    <a:pt x="248" y="9"/>
                    <a:pt x="245" y="12"/>
                    <a:pt x="242"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38"/>
            <p:cNvSpPr>
              <a:spLocks/>
            </p:cNvSpPr>
            <p:nvPr/>
          </p:nvSpPr>
          <p:spPr bwMode="auto">
            <a:xfrm>
              <a:off x="3451226" y="3168650"/>
              <a:ext cx="787400" cy="38100"/>
            </a:xfrm>
            <a:custGeom>
              <a:avLst/>
              <a:gdLst>
                <a:gd name="T0" fmla="*/ 242 w 248"/>
                <a:gd name="T1" fmla="*/ 12 h 12"/>
                <a:gd name="T2" fmla="*/ 6 w 248"/>
                <a:gd name="T3" fmla="*/ 12 h 12"/>
                <a:gd name="T4" fmla="*/ 0 w 248"/>
                <a:gd name="T5" fmla="*/ 6 h 12"/>
                <a:gd name="T6" fmla="*/ 6 w 248"/>
                <a:gd name="T7" fmla="*/ 0 h 12"/>
                <a:gd name="T8" fmla="*/ 242 w 248"/>
                <a:gd name="T9" fmla="*/ 0 h 12"/>
                <a:gd name="T10" fmla="*/ 248 w 248"/>
                <a:gd name="T11" fmla="*/ 6 h 12"/>
                <a:gd name="T12" fmla="*/ 242 w 2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8" h="12">
                  <a:moveTo>
                    <a:pt x="242" y="12"/>
                  </a:moveTo>
                  <a:cubicBezTo>
                    <a:pt x="6" y="12"/>
                    <a:pt x="6" y="12"/>
                    <a:pt x="6" y="12"/>
                  </a:cubicBezTo>
                  <a:cubicBezTo>
                    <a:pt x="2" y="12"/>
                    <a:pt x="0" y="10"/>
                    <a:pt x="0" y="6"/>
                  </a:cubicBezTo>
                  <a:cubicBezTo>
                    <a:pt x="0" y="3"/>
                    <a:pt x="2" y="0"/>
                    <a:pt x="6" y="0"/>
                  </a:cubicBezTo>
                  <a:cubicBezTo>
                    <a:pt x="242" y="0"/>
                    <a:pt x="242" y="0"/>
                    <a:pt x="242" y="0"/>
                  </a:cubicBezTo>
                  <a:cubicBezTo>
                    <a:pt x="245" y="0"/>
                    <a:pt x="248" y="3"/>
                    <a:pt x="248" y="6"/>
                  </a:cubicBezTo>
                  <a:cubicBezTo>
                    <a:pt x="248" y="10"/>
                    <a:pt x="245" y="12"/>
                    <a:pt x="242"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39"/>
            <p:cNvSpPr>
              <a:spLocks/>
            </p:cNvSpPr>
            <p:nvPr/>
          </p:nvSpPr>
          <p:spPr bwMode="auto">
            <a:xfrm>
              <a:off x="3451226" y="3295650"/>
              <a:ext cx="787400" cy="38100"/>
            </a:xfrm>
            <a:custGeom>
              <a:avLst/>
              <a:gdLst>
                <a:gd name="T0" fmla="*/ 242 w 248"/>
                <a:gd name="T1" fmla="*/ 12 h 12"/>
                <a:gd name="T2" fmla="*/ 6 w 248"/>
                <a:gd name="T3" fmla="*/ 12 h 12"/>
                <a:gd name="T4" fmla="*/ 0 w 248"/>
                <a:gd name="T5" fmla="*/ 6 h 12"/>
                <a:gd name="T6" fmla="*/ 6 w 248"/>
                <a:gd name="T7" fmla="*/ 0 h 12"/>
                <a:gd name="T8" fmla="*/ 242 w 248"/>
                <a:gd name="T9" fmla="*/ 0 h 12"/>
                <a:gd name="T10" fmla="*/ 248 w 248"/>
                <a:gd name="T11" fmla="*/ 6 h 12"/>
                <a:gd name="T12" fmla="*/ 242 w 2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8" h="12">
                  <a:moveTo>
                    <a:pt x="242" y="12"/>
                  </a:moveTo>
                  <a:cubicBezTo>
                    <a:pt x="6" y="12"/>
                    <a:pt x="6" y="12"/>
                    <a:pt x="6" y="12"/>
                  </a:cubicBezTo>
                  <a:cubicBezTo>
                    <a:pt x="2" y="12"/>
                    <a:pt x="0" y="9"/>
                    <a:pt x="0" y="6"/>
                  </a:cubicBezTo>
                  <a:cubicBezTo>
                    <a:pt x="0" y="3"/>
                    <a:pt x="2" y="0"/>
                    <a:pt x="6" y="0"/>
                  </a:cubicBezTo>
                  <a:cubicBezTo>
                    <a:pt x="242" y="0"/>
                    <a:pt x="242" y="0"/>
                    <a:pt x="242" y="0"/>
                  </a:cubicBezTo>
                  <a:cubicBezTo>
                    <a:pt x="245" y="0"/>
                    <a:pt x="248" y="3"/>
                    <a:pt x="248" y="6"/>
                  </a:cubicBezTo>
                  <a:cubicBezTo>
                    <a:pt x="248" y="9"/>
                    <a:pt x="245" y="12"/>
                    <a:pt x="242"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40"/>
            <p:cNvSpPr>
              <a:spLocks/>
            </p:cNvSpPr>
            <p:nvPr/>
          </p:nvSpPr>
          <p:spPr bwMode="auto">
            <a:xfrm>
              <a:off x="3451226" y="3422650"/>
              <a:ext cx="787400" cy="38100"/>
            </a:xfrm>
            <a:custGeom>
              <a:avLst/>
              <a:gdLst>
                <a:gd name="T0" fmla="*/ 242 w 248"/>
                <a:gd name="T1" fmla="*/ 12 h 12"/>
                <a:gd name="T2" fmla="*/ 6 w 248"/>
                <a:gd name="T3" fmla="*/ 12 h 12"/>
                <a:gd name="T4" fmla="*/ 0 w 248"/>
                <a:gd name="T5" fmla="*/ 6 h 12"/>
                <a:gd name="T6" fmla="*/ 6 w 248"/>
                <a:gd name="T7" fmla="*/ 0 h 12"/>
                <a:gd name="T8" fmla="*/ 242 w 248"/>
                <a:gd name="T9" fmla="*/ 0 h 12"/>
                <a:gd name="T10" fmla="*/ 248 w 248"/>
                <a:gd name="T11" fmla="*/ 6 h 12"/>
                <a:gd name="T12" fmla="*/ 242 w 2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8" h="12">
                  <a:moveTo>
                    <a:pt x="242" y="12"/>
                  </a:moveTo>
                  <a:cubicBezTo>
                    <a:pt x="6" y="12"/>
                    <a:pt x="6" y="12"/>
                    <a:pt x="6" y="12"/>
                  </a:cubicBezTo>
                  <a:cubicBezTo>
                    <a:pt x="2" y="12"/>
                    <a:pt x="0" y="9"/>
                    <a:pt x="0" y="6"/>
                  </a:cubicBezTo>
                  <a:cubicBezTo>
                    <a:pt x="0" y="2"/>
                    <a:pt x="2" y="0"/>
                    <a:pt x="6" y="0"/>
                  </a:cubicBezTo>
                  <a:cubicBezTo>
                    <a:pt x="242" y="0"/>
                    <a:pt x="242" y="0"/>
                    <a:pt x="242" y="0"/>
                  </a:cubicBezTo>
                  <a:cubicBezTo>
                    <a:pt x="245" y="0"/>
                    <a:pt x="248" y="2"/>
                    <a:pt x="248" y="6"/>
                  </a:cubicBezTo>
                  <a:cubicBezTo>
                    <a:pt x="248" y="9"/>
                    <a:pt x="245" y="12"/>
                    <a:pt x="242"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41"/>
            <p:cNvSpPr>
              <a:spLocks/>
            </p:cNvSpPr>
            <p:nvPr/>
          </p:nvSpPr>
          <p:spPr bwMode="auto">
            <a:xfrm>
              <a:off x="3451226" y="3546475"/>
              <a:ext cx="787400" cy="38100"/>
            </a:xfrm>
            <a:custGeom>
              <a:avLst/>
              <a:gdLst>
                <a:gd name="T0" fmla="*/ 242 w 248"/>
                <a:gd name="T1" fmla="*/ 12 h 12"/>
                <a:gd name="T2" fmla="*/ 6 w 248"/>
                <a:gd name="T3" fmla="*/ 12 h 12"/>
                <a:gd name="T4" fmla="*/ 0 w 248"/>
                <a:gd name="T5" fmla="*/ 6 h 12"/>
                <a:gd name="T6" fmla="*/ 6 w 248"/>
                <a:gd name="T7" fmla="*/ 0 h 12"/>
                <a:gd name="T8" fmla="*/ 242 w 248"/>
                <a:gd name="T9" fmla="*/ 0 h 12"/>
                <a:gd name="T10" fmla="*/ 248 w 248"/>
                <a:gd name="T11" fmla="*/ 6 h 12"/>
                <a:gd name="T12" fmla="*/ 242 w 2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8" h="12">
                  <a:moveTo>
                    <a:pt x="242" y="12"/>
                  </a:moveTo>
                  <a:cubicBezTo>
                    <a:pt x="6" y="12"/>
                    <a:pt x="6" y="12"/>
                    <a:pt x="6" y="12"/>
                  </a:cubicBezTo>
                  <a:cubicBezTo>
                    <a:pt x="2" y="12"/>
                    <a:pt x="0" y="10"/>
                    <a:pt x="0" y="6"/>
                  </a:cubicBezTo>
                  <a:cubicBezTo>
                    <a:pt x="0" y="3"/>
                    <a:pt x="2" y="0"/>
                    <a:pt x="6" y="0"/>
                  </a:cubicBezTo>
                  <a:cubicBezTo>
                    <a:pt x="242" y="0"/>
                    <a:pt x="242" y="0"/>
                    <a:pt x="242" y="0"/>
                  </a:cubicBezTo>
                  <a:cubicBezTo>
                    <a:pt x="245" y="0"/>
                    <a:pt x="248" y="3"/>
                    <a:pt x="248" y="6"/>
                  </a:cubicBezTo>
                  <a:cubicBezTo>
                    <a:pt x="248" y="10"/>
                    <a:pt x="245" y="12"/>
                    <a:pt x="242"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42"/>
            <p:cNvSpPr>
              <a:spLocks/>
            </p:cNvSpPr>
            <p:nvPr/>
          </p:nvSpPr>
          <p:spPr bwMode="auto">
            <a:xfrm>
              <a:off x="3451226" y="3673475"/>
              <a:ext cx="787400" cy="38100"/>
            </a:xfrm>
            <a:custGeom>
              <a:avLst/>
              <a:gdLst>
                <a:gd name="T0" fmla="*/ 242 w 248"/>
                <a:gd name="T1" fmla="*/ 12 h 12"/>
                <a:gd name="T2" fmla="*/ 6 w 248"/>
                <a:gd name="T3" fmla="*/ 12 h 12"/>
                <a:gd name="T4" fmla="*/ 0 w 248"/>
                <a:gd name="T5" fmla="*/ 6 h 12"/>
                <a:gd name="T6" fmla="*/ 6 w 248"/>
                <a:gd name="T7" fmla="*/ 0 h 12"/>
                <a:gd name="T8" fmla="*/ 242 w 248"/>
                <a:gd name="T9" fmla="*/ 0 h 12"/>
                <a:gd name="T10" fmla="*/ 248 w 248"/>
                <a:gd name="T11" fmla="*/ 6 h 12"/>
                <a:gd name="T12" fmla="*/ 242 w 2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8" h="12">
                  <a:moveTo>
                    <a:pt x="242" y="12"/>
                  </a:moveTo>
                  <a:cubicBezTo>
                    <a:pt x="6" y="12"/>
                    <a:pt x="6" y="12"/>
                    <a:pt x="6" y="12"/>
                  </a:cubicBezTo>
                  <a:cubicBezTo>
                    <a:pt x="2" y="12"/>
                    <a:pt x="0" y="9"/>
                    <a:pt x="0" y="6"/>
                  </a:cubicBezTo>
                  <a:cubicBezTo>
                    <a:pt x="0" y="3"/>
                    <a:pt x="2" y="0"/>
                    <a:pt x="6" y="0"/>
                  </a:cubicBezTo>
                  <a:cubicBezTo>
                    <a:pt x="242" y="0"/>
                    <a:pt x="242" y="0"/>
                    <a:pt x="242" y="0"/>
                  </a:cubicBezTo>
                  <a:cubicBezTo>
                    <a:pt x="245" y="0"/>
                    <a:pt x="248" y="3"/>
                    <a:pt x="248" y="6"/>
                  </a:cubicBezTo>
                  <a:cubicBezTo>
                    <a:pt x="248" y="9"/>
                    <a:pt x="245" y="12"/>
                    <a:pt x="242"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43"/>
            <p:cNvSpPr>
              <a:spLocks/>
            </p:cNvSpPr>
            <p:nvPr/>
          </p:nvSpPr>
          <p:spPr bwMode="auto">
            <a:xfrm>
              <a:off x="4356101" y="3546475"/>
              <a:ext cx="419100" cy="38100"/>
            </a:xfrm>
            <a:custGeom>
              <a:avLst/>
              <a:gdLst>
                <a:gd name="T0" fmla="*/ 126 w 132"/>
                <a:gd name="T1" fmla="*/ 12 h 12"/>
                <a:gd name="T2" fmla="*/ 126 w 132"/>
                <a:gd name="T3" fmla="*/ 12 h 12"/>
                <a:gd name="T4" fmla="*/ 6 w 132"/>
                <a:gd name="T5" fmla="*/ 12 h 12"/>
                <a:gd name="T6" fmla="*/ 0 w 132"/>
                <a:gd name="T7" fmla="*/ 6 h 12"/>
                <a:gd name="T8" fmla="*/ 6 w 132"/>
                <a:gd name="T9" fmla="*/ 0 h 12"/>
                <a:gd name="T10" fmla="*/ 6 w 132"/>
                <a:gd name="T11" fmla="*/ 0 h 12"/>
                <a:gd name="T12" fmla="*/ 126 w 132"/>
                <a:gd name="T13" fmla="*/ 0 h 12"/>
                <a:gd name="T14" fmla="*/ 132 w 132"/>
                <a:gd name="T15" fmla="*/ 6 h 12"/>
                <a:gd name="T16" fmla="*/ 126 w 13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2">
                  <a:moveTo>
                    <a:pt x="126" y="12"/>
                  </a:moveTo>
                  <a:cubicBezTo>
                    <a:pt x="126" y="12"/>
                    <a:pt x="126" y="12"/>
                    <a:pt x="126" y="12"/>
                  </a:cubicBezTo>
                  <a:cubicBezTo>
                    <a:pt x="6" y="12"/>
                    <a:pt x="6" y="12"/>
                    <a:pt x="6" y="12"/>
                  </a:cubicBezTo>
                  <a:cubicBezTo>
                    <a:pt x="3" y="12"/>
                    <a:pt x="0" y="10"/>
                    <a:pt x="0" y="6"/>
                  </a:cubicBezTo>
                  <a:cubicBezTo>
                    <a:pt x="0" y="3"/>
                    <a:pt x="3" y="0"/>
                    <a:pt x="6" y="0"/>
                  </a:cubicBezTo>
                  <a:cubicBezTo>
                    <a:pt x="6" y="0"/>
                    <a:pt x="6" y="0"/>
                    <a:pt x="6" y="0"/>
                  </a:cubicBezTo>
                  <a:cubicBezTo>
                    <a:pt x="126" y="0"/>
                    <a:pt x="126" y="0"/>
                    <a:pt x="126" y="0"/>
                  </a:cubicBezTo>
                  <a:cubicBezTo>
                    <a:pt x="129" y="0"/>
                    <a:pt x="132" y="3"/>
                    <a:pt x="132" y="6"/>
                  </a:cubicBezTo>
                  <a:cubicBezTo>
                    <a:pt x="132" y="10"/>
                    <a:pt x="129" y="12"/>
                    <a:pt x="126"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44"/>
            <p:cNvSpPr>
              <a:spLocks/>
            </p:cNvSpPr>
            <p:nvPr/>
          </p:nvSpPr>
          <p:spPr bwMode="auto">
            <a:xfrm>
              <a:off x="4356101" y="3673475"/>
              <a:ext cx="419100" cy="38100"/>
            </a:xfrm>
            <a:custGeom>
              <a:avLst/>
              <a:gdLst>
                <a:gd name="T0" fmla="*/ 126 w 132"/>
                <a:gd name="T1" fmla="*/ 12 h 12"/>
                <a:gd name="T2" fmla="*/ 126 w 132"/>
                <a:gd name="T3" fmla="*/ 12 h 12"/>
                <a:gd name="T4" fmla="*/ 6 w 132"/>
                <a:gd name="T5" fmla="*/ 12 h 12"/>
                <a:gd name="T6" fmla="*/ 0 w 132"/>
                <a:gd name="T7" fmla="*/ 6 h 12"/>
                <a:gd name="T8" fmla="*/ 6 w 132"/>
                <a:gd name="T9" fmla="*/ 0 h 12"/>
                <a:gd name="T10" fmla="*/ 6 w 132"/>
                <a:gd name="T11" fmla="*/ 0 h 12"/>
                <a:gd name="T12" fmla="*/ 126 w 132"/>
                <a:gd name="T13" fmla="*/ 0 h 12"/>
                <a:gd name="T14" fmla="*/ 132 w 132"/>
                <a:gd name="T15" fmla="*/ 6 h 12"/>
                <a:gd name="T16" fmla="*/ 126 w 13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2">
                  <a:moveTo>
                    <a:pt x="126" y="12"/>
                  </a:moveTo>
                  <a:cubicBezTo>
                    <a:pt x="126" y="12"/>
                    <a:pt x="126" y="12"/>
                    <a:pt x="126" y="12"/>
                  </a:cubicBezTo>
                  <a:cubicBezTo>
                    <a:pt x="6" y="12"/>
                    <a:pt x="6" y="12"/>
                    <a:pt x="6" y="12"/>
                  </a:cubicBezTo>
                  <a:cubicBezTo>
                    <a:pt x="3" y="12"/>
                    <a:pt x="0" y="9"/>
                    <a:pt x="0" y="6"/>
                  </a:cubicBezTo>
                  <a:cubicBezTo>
                    <a:pt x="0" y="3"/>
                    <a:pt x="3" y="0"/>
                    <a:pt x="6" y="0"/>
                  </a:cubicBezTo>
                  <a:cubicBezTo>
                    <a:pt x="6" y="0"/>
                    <a:pt x="6" y="0"/>
                    <a:pt x="6" y="0"/>
                  </a:cubicBezTo>
                  <a:cubicBezTo>
                    <a:pt x="126" y="0"/>
                    <a:pt x="126" y="0"/>
                    <a:pt x="126" y="0"/>
                  </a:cubicBezTo>
                  <a:cubicBezTo>
                    <a:pt x="129" y="0"/>
                    <a:pt x="132" y="3"/>
                    <a:pt x="132" y="6"/>
                  </a:cubicBezTo>
                  <a:cubicBezTo>
                    <a:pt x="132" y="9"/>
                    <a:pt x="129" y="12"/>
                    <a:pt x="126"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45"/>
            <p:cNvSpPr>
              <a:spLocks/>
            </p:cNvSpPr>
            <p:nvPr/>
          </p:nvSpPr>
          <p:spPr bwMode="auto">
            <a:xfrm>
              <a:off x="4346576" y="3797300"/>
              <a:ext cx="428625" cy="38100"/>
            </a:xfrm>
            <a:custGeom>
              <a:avLst/>
              <a:gdLst>
                <a:gd name="T0" fmla="*/ 129 w 135"/>
                <a:gd name="T1" fmla="*/ 12 h 12"/>
                <a:gd name="T2" fmla="*/ 6 w 135"/>
                <a:gd name="T3" fmla="*/ 12 h 12"/>
                <a:gd name="T4" fmla="*/ 0 w 135"/>
                <a:gd name="T5" fmla="*/ 6 h 12"/>
                <a:gd name="T6" fmla="*/ 6 w 135"/>
                <a:gd name="T7" fmla="*/ 0 h 12"/>
                <a:gd name="T8" fmla="*/ 129 w 135"/>
                <a:gd name="T9" fmla="*/ 0 h 12"/>
                <a:gd name="T10" fmla="*/ 135 w 135"/>
                <a:gd name="T11" fmla="*/ 6 h 12"/>
                <a:gd name="T12" fmla="*/ 129 w 1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12"/>
                  </a:moveTo>
                  <a:cubicBezTo>
                    <a:pt x="6" y="12"/>
                    <a:pt x="6" y="12"/>
                    <a:pt x="6" y="12"/>
                  </a:cubicBezTo>
                  <a:cubicBezTo>
                    <a:pt x="3" y="12"/>
                    <a:pt x="0" y="10"/>
                    <a:pt x="0" y="6"/>
                  </a:cubicBezTo>
                  <a:cubicBezTo>
                    <a:pt x="0" y="3"/>
                    <a:pt x="3" y="0"/>
                    <a:pt x="6" y="0"/>
                  </a:cubicBezTo>
                  <a:cubicBezTo>
                    <a:pt x="129" y="0"/>
                    <a:pt x="129" y="0"/>
                    <a:pt x="129" y="0"/>
                  </a:cubicBezTo>
                  <a:cubicBezTo>
                    <a:pt x="132" y="0"/>
                    <a:pt x="135" y="3"/>
                    <a:pt x="135" y="6"/>
                  </a:cubicBezTo>
                  <a:cubicBezTo>
                    <a:pt x="135" y="10"/>
                    <a:pt x="132" y="12"/>
                    <a:pt x="129"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46"/>
            <p:cNvSpPr>
              <a:spLocks/>
            </p:cNvSpPr>
            <p:nvPr/>
          </p:nvSpPr>
          <p:spPr bwMode="auto">
            <a:xfrm>
              <a:off x="4346576" y="3924300"/>
              <a:ext cx="428625" cy="38100"/>
            </a:xfrm>
            <a:custGeom>
              <a:avLst/>
              <a:gdLst>
                <a:gd name="T0" fmla="*/ 129 w 135"/>
                <a:gd name="T1" fmla="*/ 12 h 12"/>
                <a:gd name="T2" fmla="*/ 6 w 135"/>
                <a:gd name="T3" fmla="*/ 12 h 12"/>
                <a:gd name="T4" fmla="*/ 0 w 135"/>
                <a:gd name="T5" fmla="*/ 6 h 12"/>
                <a:gd name="T6" fmla="*/ 6 w 135"/>
                <a:gd name="T7" fmla="*/ 0 h 12"/>
                <a:gd name="T8" fmla="*/ 129 w 135"/>
                <a:gd name="T9" fmla="*/ 0 h 12"/>
                <a:gd name="T10" fmla="*/ 135 w 135"/>
                <a:gd name="T11" fmla="*/ 6 h 12"/>
                <a:gd name="T12" fmla="*/ 129 w 1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12"/>
                  </a:moveTo>
                  <a:cubicBezTo>
                    <a:pt x="6" y="12"/>
                    <a:pt x="6" y="12"/>
                    <a:pt x="6" y="12"/>
                  </a:cubicBezTo>
                  <a:cubicBezTo>
                    <a:pt x="3" y="12"/>
                    <a:pt x="0" y="9"/>
                    <a:pt x="0" y="6"/>
                  </a:cubicBezTo>
                  <a:cubicBezTo>
                    <a:pt x="0" y="3"/>
                    <a:pt x="3" y="0"/>
                    <a:pt x="6" y="0"/>
                  </a:cubicBezTo>
                  <a:cubicBezTo>
                    <a:pt x="129" y="0"/>
                    <a:pt x="129" y="0"/>
                    <a:pt x="129" y="0"/>
                  </a:cubicBezTo>
                  <a:cubicBezTo>
                    <a:pt x="132" y="0"/>
                    <a:pt x="135" y="3"/>
                    <a:pt x="135" y="6"/>
                  </a:cubicBezTo>
                  <a:cubicBezTo>
                    <a:pt x="135" y="9"/>
                    <a:pt x="132" y="12"/>
                    <a:pt x="129"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47"/>
            <p:cNvSpPr>
              <a:spLocks/>
            </p:cNvSpPr>
            <p:nvPr/>
          </p:nvSpPr>
          <p:spPr bwMode="auto">
            <a:xfrm>
              <a:off x="4346576" y="4051300"/>
              <a:ext cx="428625" cy="38100"/>
            </a:xfrm>
            <a:custGeom>
              <a:avLst/>
              <a:gdLst>
                <a:gd name="T0" fmla="*/ 129 w 135"/>
                <a:gd name="T1" fmla="*/ 12 h 12"/>
                <a:gd name="T2" fmla="*/ 6 w 135"/>
                <a:gd name="T3" fmla="*/ 12 h 12"/>
                <a:gd name="T4" fmla="*/ 0 w 135"/>
                <a:gd name="T5" fmla="*/ 6 h 12"/>
                <a:gd name="T6" fmla="*/ 6 w 135"/>
                <a:gd name="T7" fmla="*/ 0 h 12"/>
                <a:gd name="T8" fmla="*/ 129 w 135"/>
                <a:gd name="T9" fmla="*/ 0 h 12"/>
                <a:gd name="T10" fmla="*/ 135 w 135"/>
                <a:gd name="T11" fmla="*/ 6 h 12"/>
                <a:gd name="T12" fmla="*/ 129 w 1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12"/>
                  </a:moveTo>
                  <a:cubicBezTo>
                    <a:pt x="6" y="12"/>
                    <a:pt x="6" y="12"/>
                    <a:pt x="6" y="12"/>
                  </a:cubicBezTo>
                  <a:cubicBezTo>
                    <a:pt x="3" y="12"/>
                    <a:pt x="0" y="9"/>
                    <a:pt x="0" y="6"/>
                  </a:cubicBezTo>
                  <a:cubicBezTo>
                    <a:pt x="0" y="2"/>
                    <a:pt x="3" y="0"/>
                    <a:pt x="6" y="0"/>
                  </a:cubicBezTo>
                  <a:cubicBezTo>
                    <a:pt x="129" y="0"/>
                    <a:pt x="129" y="0"/>
                    <a:pt x="129" y="0"/>
                  </a:cubicBezTo>
                  <a:cubicBezTo>
                    <a:pt x="132" y="0"/>
                    <a:pt x="135" y="2"/>
                    <a:pt x="135" y="6"/>
                  </a:cubicBezTo>
                  <a:cubicBezTo>
                    <a:pt x="135" y="9"/>
                    <a:pt x="132" y="12"/>
                    <a:pt x="129"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48"/>
            <p:cNvSpPr>
              <a:spLocks/>
            </p:cNvSpPr>
            <p:nvPr/>
          </p:nvSpPr>
          <p:spPr bwMode="auto">
            <a:xfrm>
              <a:off x="4346576" y="4175125"/>
              <a:ext cx="428625" cy="38100"/>
            </a:xfrm>
            <a:custGeom>
              <a:avLst/>
              <a:gdLst>
                <a:gd name="T0" fmla="*/ 129 w 135"/>
                <a:gd name="T1" fmla="*/ 12 h 12"/>
                <a:gd name="T2" fmla="*/ 6 w 135"/>
                <a:gd name="T3" fmla="*/ 12 h 12"/>
                <a:gd name="T4" fmla="*/ 0 w 135"/>
                <a:gd name="T5" fmla="*/ 6 h 12"/>
                <a:gd name="T6" fmla="*/ 6 w 135"/>
                <a:gd name="T7" fmla="*/ 0 h 12"/>
                <a:gd name="T8" fmla="*/ 129 w 135"/>
                <a:gd name="T9" fmla="*/ 0 h 12"/>
                <a:gd name="T10" fmla="*/ 135 w 135"/>
                <a:gd name="T11" fmla="*/ 6 h 12"/>
                <a:gd name="T12" fmla="*/ 129 w 1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12"/>
                  </a:moveTo>
                  <a:cubicBezTo>
                    <a:pt x="6" y="12"/>
                    <a:pt x="6" y="12"/>
                    <a:pt x="6" y="12"/>
                  </a:cubicBezTo>
                  <a:cubicBezTo>
                    <a:pt x="3" y="12"/>
                    <a:pt x="0" y="10"/>
                    <a:pt x="0" y="6"/>
                  </a:cubicBezTo>
                  <a:cubicBezTo>
                    <a:pt x="0" y="3"/>
                    <a:pt x="3" y="0"/>
                    <a:pt x="6" y="0"/>
                  </a:cubicBezTo>
                  <a:cubicBezTo>
                    <a:pt x="129" y="0"/>
                    <a:pt x="129" y="0"/>
                    <a:pt x="129" y="0"/>
                  </a:cubicBezTo>
                  <a:cubicBezTo>
                    <a:pt x="132" y="0"/>
                    <a:pt x="135" y="3"/>
                    <a:pt x="135" y="6"/>
                  </a:cubicBezTo>
                  <a:cubicBezTo>
                    <a:pt x="135" y="10"/>
                    <a:pt x="132" y="12"/>
                    <a:pt x="129"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49"/>
            <p:cNvSpPr>
              <a:spLocks/>
            </p:cNvSpPr>
            <p:nvPr/>
          </p:nvSpPr>
          <p:spPr bwMode="auto">
            <a:xfrm>
              <a:off x="4346576" y="4302125"/>
              <a:ext cx="428625" cy="38100"/>
            </a:xfrm>
            <a:custGeom>
              <a:avLst/>
              <a:gdLst>
                <a:gd name="T0" fmla="*/ 129 w 135"/>
                <a:gd name="T1" fmla="*/ 12 h 12"/>
                <a:gd name="T2" fmla="*/ 6 w 135"/>
                <a:gd name="T3" fmla="*/ 12 h 12"/>
                <a:gd name="T4" fmla="*/ 0 w 135"/>
                <a:gd name="T5" fmla="*/ 6 h 12"/>
                <a:gd name="T6" fmla="*/ 6 w 135"/>
                <a:gd name="T7" fmla="*/ 0 h 12"/>
                <a:gd name="T8" fmla="*/ 129 w 135"/>
                <a:gd name="T9" fmla="*/ 0 h 12"/>
                <a:gd name="T10" fmla="*/ 135 w 135"/>
                <a:gd name="T11" fmla="*/ 6 h 12"/>
                <a:gd name="T12" fmla="*/ 129 w 13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12"/>
                  </a:moveTo>
                  <a:cubicBezTo>
                    <a:pt x="6" y="12"/>
                    <a:pt x="6" y="12"/>
                    <a:pt x="6" y="12"/>
                  </a:cubicBezTo>
                  <a:cubicBezTo>
                    <a:pt x="3" y="12"/>
                    <a:pt x="0" y="9"/>
                    <a:pt x="0" y="6"/>
                  </a:cubicBezTo>
                  <a:cubicBezTo>
                    <a:pt x="0" y="3"/>
                    <a:pt x="3" y="0"/>
                    <a:pt x="6" y="0"/>
                  </a:cubicBezTo>
                  <a:cubicBezTo>
                    <a:pt x="129" y="0"/>
                    <a:pt x="129" y="0"/>
                    <a:pt x="129" y="0"/>
                  </a:cubicBezTo>
                  <a:cubicBezTo>
                    <a:pt x="132" y="0"/>
                    <a:pt x="135" y="3"/>
                    <a:pt x="135" y="6"/>
                  </a:cubicBezTo>
                  <a:cubicBezTo>
                    <a:pt x="135" y="9"/>
                    <a:pt x="132" y="12"/>
                    <a:pt x="129" y="1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6" name="basketball"/>
          <p:cNvGrpSpPr/>
          <p:nvPr/>
        </p:nvGrpSpPr>
        <p:grpSpPr>
          <a:xfrm>
            <a:off x="2239936" y="5524790"/>
            <a:ext cx="1275674" cy="1275675"/>
            <a:chOff x="5267325" y="2184400"/>
            <a:chExt cx="1568450" cy="1568451"/>
          </a:xfrm>
        </p:grpSpPr>
        <p:sp>
          <p:nvSpPr>
            <p:cNvPr id="267" name="Oval 73"/>
            <p:cNvSpPr>
              <a:spLocks noChangeArrowheads="1"/>
            </p:cNvSpPr>
            <p:nvPr/>
          </p:nvSpPr>
          <p:spPr bwMode="auto">
            <a:xfrm>
              <a:off x="5299076" y="2216150"/>
              <a:ext cx="1504950" cy="1504950"/>
            </a:xfrm>
            <a:prstGeom prst="ellipse">
              <a:avLst/>
            </a:prstGeom>
            <a:gradFill>
              <a:gsLst>
                <a:gs pos="50000">
                  <a:schemeClr val="accent3">
                    <a:lumMod val="60000"/>
                    <a:lumOff val="40000"/>
                  </a:schemeClr>
                </a:gs>
                <a:gs pos="92000">
                  <a:schemeClr val="accent3"/>
                </a:gs>
              </a:gsLst>
              <a:path path="circle">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74"/>
            <p:cNvSpPr>
              <a:spLocks noEditPoints="1"/>
            </p:cNvSpPr>
            <p:nvPr/>
          </p:nvSpPr>
          <p:spPr bwMode="auto">
            <a:xfrm>
              <a:off x="5267325" y="2184400"/>
              <a:ext cx="1568450" cy="1568451"/>
            </a:xfrm>
            <a:custGeom>
              <a:avLst/>
              <a:gdLst>
                <a:gd name="T0" fmla="*/ 247 w 494"/>
                <a:gd name="T1" fmla="*/ 494 h 494"/>
                <a:gd name="T2" fmla="*/ 0 w 494"/>
                <a:gd name="T3" fmla="*/ 247 h 494"/>
                <a:gd name="T4" fmla="*/ 247 w 494"/>
                <a:gd name="T5" fmla="*/ 0 h 494"/>
                <a:gd name="T6" fmla="*/ 494 w 494"/>
                <a:gd name="T7" fmla="*/ 247 h 494"/>
                <a:gd name="T8" fmla="*/ 247 w 494"/>
                <a:gd name="T9" fmla="*/ 494 h 494"/>
                <a:gd name="T10" fmla="*/ 247 w 494"/>
                <a:gd name="T11" fmla="*/ 20 h 494"/>
                <a:gd name="T12" fmla="*/ 20 w 494"/>
                <a:gd name="T13" fmla="*/ 247 h 494"/>
                <a:gd name="T14" fmla="*/ 247 w 494"/>
                <a:gd name="T15" fmla="*/ 474 h 494"/>
                <a:gd name="T16" fmla="*/ 474 w 494"/>
                <a:gd name="T17" fmla="*/ 247 h 494"/>
                <a:gd name="T18" fmla="*/ 247 w 494"/>
                <a:gd name="T19" fmla="*/ 2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94">
                  <a:moveTo>
                    <a:pt x="247" y="494"/>
                  </a:moveTo>
                  <a:cubicBezTo>
                    <a:pt x="111" y="494"/>
                    <a:pt x="0" y="384"/>
                    <a:pt x="0" y="247"/>
                  </a:cubicBezTo>
                  <a:cubicBezTo>
                    <a:pt x="0" y="111"/>
                    <a:pt x="111" y="0"/>
                    <a:pt x="247" y="0"/>
                  </a:cubicBezTo>
                  <a:cubicBezTo>
                    <a:pt x="383" y="0"/>
                    <a:pt x="494" y="111"/>
                    <a:pt x="494" y="247"/>
                  </a:cubicBezTo>
                  <a:cubicBezTo>
                    <a:pt x="494" y="384"/>
                    <a:pt x="383" y="494"/>
                    <a:pt x="247" y="494"/>
                  </a:cubicBezTo>
                  <a:close/>
                  <a:moveTo>
                    <a:pt x="247" y="20"/>
                  </a:moveTo>
                  <a:cubicBezTo>
                    <a:pt x="122" y="20"/>
                    <a:pt x="20" y="122"/>
                    <a:pt x="20" y="247"/>
                  </a:cubicBezTo>
                  <a:cubicBezTo>
                    <a:pt x="20" y="373"/>
                    <a:pt x="122" y="474"/>
                    <a:pt x="247" y="474"/>
                  </a:cubicBezTo>
                  <a:cubicBezTo>
                    <a:pt x="372" y="474"/>
                    <a:pt x="474" y="373"/>
                    <a:pt x="474" y="247"/>
                  </a:cubicBezTo>
                  <a:cubicBezTo>
                    <a:pt x="474" y="122"/>
                    <a:pt x="372" y="20"/>
                    <a:pt x="247" y="2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75"/>
            <p:cNvSpPr>
              <a:spLocks/>
            </p:cNvSpPr>
            <p:nvPr/>
          </p:nvSpPr>
          <p:spPr bwMode="auto">
            <a:xfrm>
              <a:off x="6013451" y="2200275"/>
              <a:ext cx="533400" cy="1438275"/>
            </a:xfrm>
            <a:custGeom>
              <a:avLst/>
              <a:gdLst>
                <a:gd name="T0" fmla="*/ 126 w 168"/>
                <a:gd name="T1" fmla="*/ 453 h 453"/>
                <a:gd name="T2" fmla="*/ 116 w 168"/>
                <a:gd name="T3" fmla="*/ 448 h 453"/>
                <a:gd name="T4" fmla="*/ 127 w 168"/>
                <a:gd name="T5" fmla="*/ 188 h 453"/>
                <a:gd name="T6" fmla="*/ 0 w 168"/>
                <a:gd name="T7" fmla="*/ 10 h 453"/>
                <a:gd name="T8" fmla="*/ 8 w 168"/>
                <a:gd name="T9" fmla="*/ 0 h 453"/>
                <a:gd name="T10" fmla="*/ 139 w 168"/>
                <a:gd name="T11" fmla="*/ 184 h 453"/>
                <a:gd name="T12" fmla="*/ 126 w 168"/>
                <a:gd name="T13" fmla="*/ 453 h 453"/>
              </a:gdLst>
              <a:ahLst/>
              <a:cxnLst>
                <a:cxn ang="0">
                  <a:pos x="T0" y="T1"/>
                </a:cxn>
                <a:cxn ang="0">
                  <a:pos x="T2" y="T3"/>
                </a:cxn>
                <a:cxn ang="0">
                  <a:pos x="T4" y="T5"/>
                </a:cxn>
                <a:cxn ang="0">
                  <a:pos x="T6" y="T7"/>
                </a:cxn>
                <a:cxn ang="0">
                  <a:pos x="T8" y="T9"/>
                </a:cxn>
                <a:cxn ang="0">
                  <a:pos x="T10" y="T11"/>
                </a:cxn>
                <a:cxn ang="0">
                  <a:pos x="T12" y="T13"/>
                </a:cxn>
              </a:cxnLst>
              <a:rect l="0" t="0" r="r" b="b"/>
              <a:pathLst>
                <a:path w="168" h="453">
                  <a:moveTo>
                    <a:pt x="126" y="453"/>
                  </a:moveTo>
                  <a:cubicBezTo>
                    <a:pt x="116" y="448"/>
                    <a:pt x="116" y="448"/>
                    <a:pt x="116" y="448"/>
                  </a:cubicBezTo>
                  <a:cubicBezTo>
                    <a:pt x="143" y="391"/>
                    <a:pt x="154" y="278"/>
                    <a:pt x="127" y="188"/>
                  </a:cubicBezTo>
                  <a:cubicBezTo>
                    <a:pt x="99" y="94"/>
                    <a:pt x="57" y="54"/>
                    <a:pt x="0" y="10"/>
                  </a:cubicBezTo>
                  <a:cubicBezTo>
                    <a:pt x="8" y="0"/>
                    <a:pt x="8" y="0"/>
                    <a:pt x="8" y="0"/>
                  </a:cubicBezTo>
                  <a:cubicBezTo>
                    <a:pt x="66" y="46"/>
                    <a:pt x="110" y="87"/>
                    <a:pt x="139" y="184"/>
                  </a:cubicBezTo>
                  <a:cubicBezTo>
                    <a:pt x="168" y="281"/>
                    <a:pt x="154" y="395"/>
                    <a:pt x="126" y="45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76"/>
            <p:cNvSpPr>
              <a:spLocks/>
            </p:cNvSpPr>
            <p:nvPr/>
          </p:nvSpPr>
          <p:spPr bwMode="auto">
            <a:xfrm>
              <a:off x="5311776" y="2578100"/>
              <a:ext cx="1409700" cy="603250"/>
            </a:xfrm>
            <a:custGeom>
              <a:avLst/>
              <a:gdLst>
                <a:gd name="T0" fmla="*/ 9 w 444"/>
                <a:gd name="T1" fmla="*/ 190 h 190"/>
                <a:gd name="T2" fmla="*/ 0 w 444"/>
                <a:gd name="T3" fmla="*/ 183 h 190"/>
                <a:gd name="T4" fmla="*/ 220 w 444"/>
                <a:gd name="T5" fmla="*/ 50 h 190"/>
                <a:gd name="T6" fmla="*/ 444 w 444"/>
                <a:gd name="T7" fmla="*/ 8 h 190"/>
                <a:gd name="T8" fmla="*/ 442 w 444"/>
                <a:gd name="T9" fmla="*/ 20 h 190"/>
                <a:gd name="T10" fmla="*/ 224 w 444"/>
                <a:gd name="T11" fmla="*/ 62 h 190"/>
                <a:gd name="T12" fmla="*/ 9 w 444"/>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444" h="190">
                  <a:moveTo>
                    <a:pt x="9" y="190"/>
                  </a:moveTo>
                  <a:cubicBezTo>
                    <a:pt x="0" y="183"/>
                    <a:pt x="0" y="183"/>
                    <a:pt x="0" y="183"/>
                  </a:cubicBezTo>
                  <a:cubicBezTo>
                    <a:pt x="33" y="140"/>
                    <a:pt x="124" y="86"/>
                    <a:pt x="220" y="50"/>
                  </a:cubicBezTo>
                  <a:cubicBezTo>
                    <a:pt x="323" y="13"/>
                    <a:pt x="392" y="0"/>
                    <a:pt x="444" y="8"/>
                  </a:cubicBezTo>
                  <a:cubicBezTo>
                    <a:pt x="442" y="20"/>
                    <a:pt x="442" y="20"/>
                    <a:pt x="442" y="20"/>
                  </a:cubicBezTo>
                  <a:cubicBezTo>
                    <a:pt x="393" y="12"/>
                    <a:pt x="324" y="25"/>
                    <a:pt x="224" y="62"/>
                  </a:cubicBezTo>
                  <a:cubicBezTo>
                    <a:pt x="130" y="96"/>
                    <a:pt x="41" y="149"/>
                    <a:pt x="9" y="19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77"/>
            <p:cNvSpPr>
              <a:spLocks/>
            </p:cNvSpPr>
            <p:nvPr/>
          </p:nvSpPr>
          <p:spPr bwMode="auto">
            <a:xfrm>
              <a:off x="5511801" y="2425700"/>
              <a:ext cx="768350" cy="1231900"/>
            </a:xfrm>
            <a:custGeom>
              <a:avLst/>
              <a:gdLst>
                <a:gd name="T0" fmla="*/ 70 w 242"/>
                <a:gd name="T1" fmla="*/ 388 h 388"/>
                <a:gd name="T2" fmla="*/ 61 w 242"/>
                <a:gd name="T3" fmla="*/ 380 h 388"/>
                <a:gd name="T4" fmla="*/ 199 w 242"/>
                <a:gd name="T5" fmla="*/ 86 h 388"/>
                <a:gd name="T6" fmla="*/ 0 w 242"/>
                <a:gd name="T7" fmla="*/ 12 h 388"/>
                <a:gd name="T8" fmla="*/ 0 w 242"/>
                <a:gd name="T9" fmla="*/ 0 h 388"/>
                <a:gd name="T10" fmla="*/ 210 w 242"/>
                <a:gd name="T11" fmla="*/ 82 h 388"/>
                <a:gd name="T12" fmla="*/ 70 w 242"/>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242" h="388">
                  <a:moveTo>
                    <a:pt x="70" y="388"/>
                  </a:moveTo>
                  <a:cubicBezTo>
                    <a:pt x="61" y="380"/>
                    <a:pt x="61" y="380"/>
                    <a:pt x="61" y="380"/>
                  </a:cubicBezTo>
                  <a:cubicBezTo>
                    <a:pt x="150" y="289"/>
                    <a:pt x="227" y="163"/>
                    <a:pt x="199" y="86"/>
                  </a:cubicBezTo>
                  <a:cubicBezTo>
                    <a:pt x="172" y="12"/>
                    <a:pt x="2" y="12"/>
                    <a:pt x="0" y="12"/>
                  </a:cubicBezTo>
                  <a:cubicBezTo>
                    <a:pt x="0" y="0"/>
                    <a:pt x="0" y="0"/>
                    <a:pt x="0" y="0"/>
                  </a:cubicBezTo>
                  <a:cubicBezTo>
                    <a:pt x="8" y="0"/>
                    <a:pt x="181" y="0"/>
                    <a:pt x="210" y="82"/>
                  </a:cubicBezTo>
                  <a:cubicBezTo>
                    <a:pt x="242" y="170"/>
                    <a:pt x="155" y="302"/>
                    <a:pt x="70" y="388"/>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78"/>
            <p:cNvSpPr>
              <a:spLocks/>
            </p:cNvSpPr>
            <p:nvPr/>
          </p:nvSpPr>
          <p:spPr bwMode="auto">
            <a:xfrm>
              <a:off x="6419851" y="2352675"/>
              <a:ext cx="393700" cy="720725"/>
            </a:xfrm>
            <a:custGeom>
              <a:avLst/>
              <a:gdLst>
                <a:gd name="T0" fmla="*/ 118 w 124"/>
                <a:gd name="T1" fmla="*/ 227 h 227"/>
                <a:gd name="T2" fmla="*/ 16 w 124"/>
                <a:gd name="T3" fmla="*/ 0 h 227"/>
                <a:gd name="T4" fmla="*/ 28 w 124"/>
                <a:gd name="T5" fmla="*/ 3 h 227"/>
                <a:gd name="T6" fmla="*/ 124 w 124"/>
                <a:gd name="T7" fmla="*/ 216 h 227"/>
                <a:gd name="T8" fmla="*/ 118 w 124"/>
                <a:gd name="T9" fmla="*/ 227 h 227"/>
              </a:gdLst>
              <a:ahLst/>
              <a:cxnLst>
                <a:cxn ang="0">
                  <a:pos x="T0" y="T1"/>
                </a:cxn>
                <a:cxn ang="0">
                  <a:pos x="T2" y="T3"/>
                </a:cxn>
                <a:cxn ang="0">
                  <a:pos x="T4" y="T5"/>
                </a:cxn>
                <a:cxn ang="0">
                  <a:pos x="T6" y="T7"/>
                </a:cxn>
                <a:cxn ang="0">
                  <a:pos x="T8" y="T9"/>
                </a:cxn>
              </a:cxnLst>
              <a:rect l="0" t="0" r="r" b="b"/>
              <a:pathLst>
                <a:path w="124" h="227">
                  <a:moveTo>
                    <a:pt x="118" y="227"/>
                  </a:moveTo>
                  <a:cubicBezTo>
                    <a:pt x="88" y="210"/>
                    <a:pt x="0" y="82"/>
                    <a:pt x="16" y="0"/>
                  </a:cubicBezTo>
                  <a:cubicBezTo>
                    <a:pt x="28" y="3"/>
                    <a:pt x="28" y="3"/>
                    <a:pt x="28" y="3"/>
                  </a:cubicBezTo>
                  <a:cubicBezTo>
                    <a:pt x="12" y="81"/>
                    <a:pt x="100" y="203"/>
                    <a:pt x="124" y="216"/>
                  </a:cubicBezTo>
                  <a:lnTo>
                    <a:pt x="118" y="22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4" name="ruler"/>
          <p:cNvGrpSpPr/>
          <p:nvPr/>
        </p:nvGrpSpPr>
        <p:grpSpPr>
          <a:xfrm>
            <a:off x="3239493" y="6378584"/>
            <a:ext cx="3283686" cy="395219"/>
            <a:chOff x="287338" y="3762375"/>
            <a:chExt cx="3719513" cy="447675"/>
          </a:xfrm>
        </p:grpSpPr>
        <p:sp>
          <p:nvSpPr>
            <p:cNvPr id="665" name="Rectangle 210"/>
            <p:cNvSpPr>
              <a:spLocks noChangeArrowheads="1"/>
            </p:cNvSpPr>
            <p:nvPr/>
          </p:nvSpPr>
          <p:spPr bwMode="auto">
            <a:xfrm>
              <a:off x="319088" y="3794125"/>
              <a:ext cx="3656013" cy="384175"/>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211"/>
            <p:cNvSpPr>
              <a:spLocks noEditPoints="1"/>
            </p:cNvSpPr>
            <p:nvPr/>
          </p:nvSpPr>
          <p:spPr bwMode="auto">
            <a:xfrm>
              <a:off x="287338" y="3762375"/>
              <a:ext cx="3719513" cy="447675"/>
            </a:xfrm>
            <a:custGeom>
              <a:avLst/>
              <a:gdLst>
                <a:gd name="T0" fmla="*/ 1162 w 1172"/>
                <a:gd name="T1" fmla="*/ 141 h 141"/>
                <a:gd name="T2" fmla="*/ 10 w 1172"/>
                <a:gd name="T3" fmla="*/ 141 h 141"/>
                <a:gd name="T4" fmla="*/ 0 w 1172"/>
                <a:gd name="T5" fmla="*/ 131 h 141"/>
                <a:gd name="T6" fmla="*/ 0 w 1172"/>
                <a:gd name="T7" fmla="*/ 10 h 141"/>
                <a:gd name="T8" fmla="*/ 10 w 1172"/>
                <a:gd name="T9" fmla="*/ 0 h 141"/>
                <a:gd name="T10" fmla="*/ 1162 w 1172"/>
                <a:gd name="T11" fmla="*/ 0 h 141"/>
                <a:gd name="T12" fmla="*/ 1172 w 1172"/>
                <a:gd name="T13" fmla="*/ 10 h 141"/>
                <a:gd name="T14" fmla="*/ 1172 w 1172"/>
                <a:gd name="T15" fmla="*/ 131 h 141"/>
                <a:gd name="T16" fmla="*/ 1162 w 1172"/>
                <a:gd name="T17" fmla="*/ 141 h 141"/>
                <a:gd name="T18" fmla="*/ 20 w 1172"/>
                <a:gd name="T19" fmla="*/ 121 h 141"/>
                <a:gd name="T20" fmla="*/ 1152 w 1172"/>
                <a:gd name="T21" fmla="*/ 121 h 141"/>
                <a:gd name="T22" fmla="*/ 1152 w 1172"/>
                <a:gd name="T23" fmla="*/ 20 h 141"/>
                <a:gd name="T24" fmla="*/ 20 w 1172"/>
                <a:gd name="T25" fmla="*/ 20 h 141"/>
                <a:gd name="T26" fmla="*/ 20 w 1172"/>
                <a:gd name="T27" fmla="*/ 12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2" h="141">
                  <a:moveTo>
                    <a:pt x="1162" y="141"/>
                  </a:moveTo>
                  <a:cubicBezTo>
                    <a:pt x="10" y="141"/>
                    <a:pt x="10" y="141"/>
                    <a:pt x="10" y="141"/>
                  </a:cubicBezTo>
                  <a:cubicBezTo>
                    <a:pt x="4" y="141"/>
                    <a:pt x="0" y="137"/>
                    <a:pt x="0" y="131"/>
                  </a:cubicBezTo>
                  <a:cubicBezTo>
                    <a:pt x="0" y="10"/>
                    <a:pt x="0" y="10"/>
                    <a:pt x="0" y="10"/>
                  </a:cubicBezTo>
                  <a:cubicBezTo>
                    <a:pt x="0" y="4"/>
                    <a:pt x="4" y="0"/>
                    <a:pt x="10" y="0"/>
                  </a:cubicBezTo>
                  <a:cubicBezTo>
                    <a:pt x="1162" y="0"/>
                    <a:pt x="1162" y="0"/>
                    <a:pt x="1162" y="0"/>
                  </a:cubicBezTo>
                  <a:cubicBezTo>
                    <a:pt x="1167" y="0"/>
                    <a:pt x="1172" y="4"/>
                    <a:pt x="1172" y="10"/>
                  </a:cubicBezTo>
                  <a:cubicBezTo>
                    <a:pt x="1172" y="131"/>
                    <a:pt x="1172" y="131"/>
                    <a:pt x="1172" y="131"/>
                  </a:cubicBezTo>
                  <a:cubicBezTo>
                    <a:pt x="1172" y="137"/>
                    <a:pt x="1167" y="141"/>
                    <a:pt x="1162" y="141"/>
                  </a:cubicBezTo>
                  <a:close/>
                  <a:moveTo>
                    <a:pt x="20" y="121"/>
                  </a:moveTo>
                  <a:cubicBezTo>
                    <a:pt x="1152" y="121"/>
                    <a:pt x="1152" y="121"/>
                    <a:pt x="1152" y="121"/>
                  </a:cubicBezTo>
                  <a:cubicBezTo>
                    <a:pt x="1152" y="20"/>
                    <a:pt x="1152" y="20"/>
                    <a:pt x="1152" y="20"/>
                  </a:cubicBezTo>
                  <a:cubicBezTo>
                    <a:pt x="20" y="20"/>
                    <a:pt x="20" y="20"/>
                    <a:pt x="20" y="20"/>
                  </a:cubicBezTo>
                  <a:lnTo>
                    <a:pt x="20" y="12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Line 213"/>
            <p:cNvSpPr>
              <a:spLocks noChangeShapeType="1"/>
            </p:cNvSpPr>
            <p:nvPr/>
          </p:nvSpPr>
          <p:spPr bwMode="auto">
            <a:xfrm>
              <a:off x="623888" y="3813175"/>
              <a:ext cx="0" cy="92075"/>
            </a:xfrm>
            <a:prstGeom prst="line">
              <a:avLst/>
            </a:prstGeom>
            <a:noFill/>
            <a:ln w="254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 name="Line 214"/>
            <p:cNvSpPr>
              <a:spLocks noChangeShapeType="1"/>
            </p:cNvSpPr>
            <p:nvPr/>
          </p:nvSpPr>
          <p:spPr bwMode="auto">
            <a:xfrm>
              <a:off x="928688" y="3813175"/>
              <a:ext cx="0" cy="92075"/>
            </a:xfrm>
            <a:prstGeom prst="line">
              <a:avLst/>
            </a:prstGeom>
            <a:noFill/>
            <a:ln w="254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 name="Line 215"/>
            <p:cNvSpPr>
              <a:spLocks noChangeShapeType="1"/>
            </p:cNvSpPr>
            <p:nvPr/>
          </p:nvSpPr>
          <p:spPr bwMode="auto">
            <a:xfrm>
              <a:off x="1233488" y="3813175"/>
              <a:ext cx="0" cy="92075"/>
            </a:xfrm>
            <a:prstGeom prst="line">
              <a:avLst/>
            </a:prstGeom>
            <a:noFill/>
            <a:ln w="254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 name="Line 216"/>
            <p:cNvSpPr>
              <a:spLocks noChangeShapeType="1"/>
            </p:cNvSpPr>
            <p:nvPr/>
          </p:nvSpPr>
          <p:spPr bwMode="auto">
            <a:xfrm>
              <a:off x="1538288" y="3813175"/>
              <a:ext cx="0" cy="92075"/>
            </a:xfrm>
            <a:prstGeom prst="line">
              <a:avLst/>
            </a:prstGeom>
            <a:noFill/>
            <a:ln w="254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 name="Line 217"/>
            <p:cNvSpPr>
              <a:spLocks noChangeShapeType="1"/>
            </p:cNvSpPr>
            <p:nvPr/>
          </p:nvSpPr>
          <p:spPr bwMode="auto">
            <a:xfrm>
              <a:off x="1843088" y="3813175"/>
              <a:ext cx="0" cy="92075"/>
            </a:xfrm>
            <a:prstGeom prst="line">
              <a:avLst/>
            </a:prstGeom>
            <a:noFill/>
            <a:ln w="254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 name="Line 218"/>
            <p:cNvSpPr>
              <a:spLocks noChangeShapeType="1"/>
            </p:cNvSpPr>
            <p:nvPr/>
          </p:nvSpPr>
          <p:spPr bwMode="auto">
            <a:xfrm>
              <a:off x="2147888" y="3813175"/>
              <a:ext cx="0" cy="92075"/>
            </a:xfrm>
            <a:prstGeom prst="line">
              <a:avLst/>
            </a:prstGeom>
            <a:noFill/>
            <a:ln w="254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 name="Line 219"/>
            <p:cNvSpPr>
              <a:spLocks noChangeShapeType="1"/>
            </p:cNvSpPr>
            <p:nvPr/>
          </p:nvSpPr>
          <p:spPr bwMode="auto">
            <a:xfrm>
              <a:off x="2451101" y="3813175"/>
              <a:ext cx="0" cy="92075"/>
            </a:xfrm>
            <a:prstGeom prst="line">
              <a:avLst/>
            </a:prstGeom>
            <a:noFill/>
            <a:ln w="254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 name="Line 220"/>
            <p:cNvSpPr>
              <a:spLocks noChangeShapeType="1"/>
            </p:cNvSpPr>
            <p:nvPr/>
          </p:nvSpPr>
          <p:spPr bwMode="auto">
            <a:xfrm>
              <a:off x="2755901" y="3813175"/>
              <a:ext cx="0" cy="92075"/>
            </a:xfrm>
            <a:prstGeom prst="line">
              <a:avLst/>
            </a:prstGeom>
            <a:noFill/>
            <a:ln w="254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Line 221"/>
            <p:cNvSpPr>
              <a:spLocks noChangeShapeType="1"/>
            </p:cNvSpPr>
            <p:nvPr/>
          </p:nvSpPr>
          <p:spPr bwMode="auto">
            <a:xfrm>
              <a:off x="3060701" y="3813175"/>
              <a:ext cx="0" cy="92075"/>
            </a:xfrm>
            <a:prstGeom prst="line">
              <a:avLst/>
            </a:prstGeom>
            <a:noFill/>
            <a:ln w="254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Line 222"/>
            <p:cNvSpPr>
              <a:spLocks noChangeShapeType="1"/>
            </p:cNvSpPr>
            <p:nvPr/>
          </p:nvSpPr>
          <p:spPr bwMode="auto">
            <a:xfrm>
              <a:off x="3365501" y="3813175"/>
              <a:ext cx="0" cy="92075"/>
            </a:xfrm>
            <a:prstGeom prst="line">
              <a:avLst/>
            </a:prstGeom>
            <a:noFill/>
            <a:ln w="254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 name="Line 223"/>
            <p:cNvSpPr>
              <a:spLocks noChangeShapeType="1"/>
            </p:cNvSpPr>
            <p:nvPr/>
          </p:nvSpPr>
          <p:spPr bwMode="auto">
            <a:xfrm>
              <a:off x="3670301" y="3813175"/>
              <a:ext cx="0" cy="92075"/>
            </a:xfrm>
            <a:prstGeom prst="line">
              <a:avLst/>
            </a:prstGeom>
            <a:noFill/>
            <a:ln w="254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 name="Line 225"/>
            <p:cNvSpPr>
              <a:spLocks noChangeShapeType="1"/>
            </p:cNvSpPr>
            <p:nvPr/>
          </p:nvSpPr>
          <p:spPr bwMode="auto">
            <a:xfrm>
              <a:off x="458788" y="3797300"/>
              <a:ext cx="0" cy="730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 name="Line 226"/>
            <p:cNvSpPr>
              <a:spLocks noChangeShapeType="1"/>
            </p:cNvSpPr>
            <p:nvPr/>
          </p:nvSpPr>
          <p:spPr bwMode="auto">
            <a:xfrm>
              <a:off x="763588" y="3797300"/>
              <a:ext cx="0" cy="730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 name="Line 227"/>
            <p:cNvSpPr>
              <a:spLocks noChangeShapeType="1"/>
            </p:cNvSpPr>
            <p:nvPr/>
          </p:nvSpPr>
          <p:spPr bwMode="auto">
            <a:xfrm>
              <a:off x="1068388" y="3797300"/>
              <a:ext cx="0" cy="730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 name="Line 228"/>
            <p:cNvSpPr>
              <a:spLocks noChangeShapeType="1"/>
            </p:cNvSpPr>
            <p:nvPr/>
          </p:nvSpPr>
          <p:spPr bwMode="auto">
            <a:xfrm>
              <a:off x="1373188" y="3797300"/>
              <a:ext cx="0" cy="730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Line 229"/>
            <p:cNvSpPr>
              <a:spLocks noChangeShapeType="1"/>
            </p:cNvSpPr>
            <p:nvPr/>
          </p:nvSpPr>
          <p:spPr bwMode="auto">
            <a:xfrm>
              <a:off x="1677988" y="3797300"/>
              <a:ext cx="0" cy="730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 name="Line 230"/>
            <p:cNvSpPr>
              <a:spLocks noChangeShapeType="1"/>
            </p:cNvSpPr>
            <p:nvPr/>
          </p:nvSpPr>
          <p:spPr bwMode="auto">
            <a:xfrm>
              <a:off x="1982788" y="3797300"/>
              <a:ext cx="0" cy="730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 name="Line 231"/>
            <p:cNvSpPr>
              <a:spLocks noChangeShapeType="1"/>
            </p:cNvSpPr>
            <p:nvPr/>
          </p:nvSpPr>
          <p:spPr bwMode="auto">
            <a:xfrm>
              <a:off x="2287588" y="3797300"/>
              <a:ext cx="0" cy="730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 name="Line 232"/>
            <p:cNvSpPr>
              <a:spLocks noChangeShapeType="1"/>
            </p:cNvSpPr>
            <p:nvPr/>
          </p:nvSpPr>
          <p:spPr bwMode="auto">
            <a:xfrm>
              <a:off x="2590801" y="3797300"/>
              <a:ext cx="0" cy="730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Line 233"/>
            <p:cNvSpPr>
              <a:spLocks noChangeShapeType="1"/>
            </p:cNvSpPr>
            <p:nvPr/>
          </p:nvSpPr>
          <p:spPr bwMode="auto">
            <a:xfrm>
              <a:off x="2895601" y="3797300"/>
              <a:ext cx="0" cy="730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 name="Line 234"/>
            <p:cNvSpPr>
              <a:spLocks noChangeShapeType="1"/>
            </p:cNvSpPr>
            <p:nvPr/>
          </p:nvSpPr>
          <p:spPr bwMode="auto">
            <a:xfrm>
              <a:off x="3200401" y="3797300"/>
              <a:ext cx="0" cy="730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 name="Line 235"/>
            <p:cNvSpPr>
              <a:spLocks noChangeShapeType="1"/>
            </p:cNvSpPr>
            <p:nvPr/>
          </p:nvSpPr>
          <p:spPr bwMode="auto">
            <a:xfrm>
              <a:off x="3505201" y="3797300"/>
              <a:ext cx="0" cy="730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 name="Line 236"/>
            <p:cNvSpPr>
              <a:spLocks noChangeShapeType="1"/>
            </p:cNvSpPr>
            <p:nvPr/>
          </p:nvSpPr>
          <p:spPr bwMode="auto">
            <a:xfrm>
              <a:off x="3810001" y="3797300"/>
              <a:ext cx="0" cy="73025"/>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 name="Freeform 237"/>
            <p:cNvSpPr>
              <a:spLocks/>
            </p:cNvSpPr>
            <p:nvPr/>
          </p:nvSpPr>
          <p:spPr bwMode="auto">
            <a:xfrm>
              <a:off x="560388" y="3886200"/>
              <a:ext cx="19050" cy="57150"/>
            </a:xfrm>
            <a:custGeom>
              <a:avLst/>
              <a:gdLst>
                <a:gd name="T0" fmla="*/ 6 w 6"/>
                <a:gd name="T1" fmla="*/ 18 h 18"/>
                <a:gd name="T2" fmla="*/ 4 w 6"/>
                <a:gd name="T3" fmla="*/ 18 h 18"/>
                <a:gd name="T4" fmla="*/ 4 w 6"/>
                <a:gd name="T5" fmla="*/ 4 h 18"/>
                <a:gd name="T6" fmla="*/ 2 w 6"/>
                <a:gd name="T7" fmla="*/ 6 h 18"/>
                <a:gd name="T8" fmla="*/ 0 w 6"/>
                <a:gd name="T9" fmla="*/ 7 h 18"/>
                <a:gd name="T10" fmla="*/ 0 w 6"/>
                <a:gd name="T11" fmla="*/ 5 h 18"/>
                <a:gd name="T12" fmla="*/ 3 w 6"/>
                <a:gd name="T13" fmla="*/ 3 h 18"/>
                <a:gd name="T14" fmla="*/ 5 w 6"/>
                <a:gd name="T15" fmla="*/ 0 h 18"/>
                <a:gd name="T16" fmla="*/ 6 w 6"/>
                <a:gd name="T17" fmla="*/ 0 h 18"/>
                <a:gd name="T18" fmla="*/ 6 w 6"/>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8">
                  <a:moveTo>
                    <a:pt x="6" y="18"/>
                  </a:moveTo>
                  <a:cubicBezTo>
                    <a:pt x="4" y="18"/>
                    <a:pt x="4" y="18"/>
                    <a:pt x="4" y="18"/>
                  </a:cubicBezTo>
                  <a:cubicBezTo>
                    <a:pt x="4" y="4"/>
                    <a:pt x="4" y="4"/>
                    <a:pt x="4" y="4"/>
                  </a:cubicBezTo>
                  <a:cubicBezTo>
                    <a:pt x="4" y="5"/>
                    <a:pt x="3" y="5"/>
                    <a:pt x="2" y="6"/>
                  </a:cubicBezTo>
                  <a:cubicBezTo>
                    <a:pt x="1" y="6"/>
                    <a:pt x="0" y="7"/>
                    <a:pt x="0" y="7"/>
                  </a:cubicBezTo>
                  <a:cubicBezTo>
                    <a:pt x="0" y="5"/>
                    <a:pt x="0" y="5"/>
                    <a:pt x="0" y="5"/>
                  </a:cubicBezTo>
                  <a:cubicBezTo>
                    <a:pt x="1" y="4"/>
                    <a:pt x="2" y="4"/>
                    <a:pt x="3" y="3"/>
                  </a:cubicBezTo>
                  <a:cubicBezTo>
                    <a:pt x="4" y="2"/>
                    <a:pt x="4" y="1"/>
                    <a:pt x="5" y="0"/>
                  </a:cubicBezTo>
                  <a:cubicBezTo>
                    <a:pt x="6" y="0"/>
                    <a:pt x="6" y="0"/>
                    <a:pt x="6" y="0"/>
                  </a:cubicBezTo>
                  <a:lnTo>
                    <a:pt x="6" y="18"/>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238"/>
            <p:cNvSpPr>
              <a:spLocks/>
            </p:cNvSpPr>
            <p:nvPr/>
          </p:nvSpPr>
          <p:spPr bwMode="auto">
            <a:xfrm>
              <a:off x="858838" y="3886200"/>
              <a:ext cx="34925" cy="57150"/>
            </a:xfrm>
            <a:custGeom>
              <a:avLst/>
              <a:gdLst>
                <a:gd name="T0" fmla="*/ 11 w 11"/>
                <a:gd name="T1" fmla="*/ 16 h 18"/>
                <a:gd name="T2" fmla="*/ 11 w 11"/>
                <a:gd name="T3" fmla="*/ 18 h 18"/>
                <a:gd name="T4" fmla="*/ 0 w 11"/>
                <a:gd name="T5" fmla="*/ 18 h 18"/>
                <a:gd name="T6" fmla="*/ 0 w 11"/>
                <a:gd name="T7" fmla="*/ 16 h 18"/>
                <a:gd name="T8" fmla="*/ 2 w 11"/>
                <a:gd name="T9" fmla="*/ 14 h 18"/>
                <a:gd name="T10" fmla="*/ 4 w 11"/>
                <a:gd name="T11" fmla="*/ 11 h 18"/>
                <a:gd name="T12" fmla="*/ 8 w 11"/>
                <a:gd name="T13" fmla="*/ 8 h 18"/>
                <a:gd name="T14" fmla="*/ 9 w 11"/>
                <a:gd name="T15" fmla="*/ 5 h 18"/>
                <a:gd name="T16" fmla="*/ 8 w 11"/>
                <a:gd name="T17" fmla="*/ 3 h 18"/>
                <a:gd name="T18" fmla="*/ 6 w 11"/>
                <a:gd name="T19" fmla="*/ 2 h 18"/>
                <a:gd name="T20" fmla="*/ 3 w 11"/>
                <a:gd name="T21" fmla="*/ 3 h 18"/>
                <a:gd name="T22" fmla="*/ 2 w 11"/>
                <a:gd name="T23" fmla="*/ 6 h 18"/>
                <a:gd name="T24" fmla="*/ 0 w 11"/>
                <a:gd name="T25" fmla="*/ 5 h 18"/>
                <a:gd name="T26" fmla="*/ 2 w 11"/>
                <a:gd name="T27" fmla="*/ 2 h 18"/>
                <a:gd name="T28" fmla="*/ 6 w 11"/>
                <a:gd name="T29" fmla="*/ 0 h 18"/>
                <a:gd name="T30" fmla="*/ 10 w 11"/>
                <a:gd name="T31" fmla="*/ 2 h 18"/>
                <a:gd name="T32" fmla="*/ 11 w 11"/>
                <a:gd name="T33" fmla="*/ 5 h 18"/>
                <a:gd name="T34" fmla="*/ 11 w 11"/>
                <a:gd name="T35" fmla="*/ 7 h 18"/>
                <a:gd name="T36" fmla="*/ 9 w 11"/>
                <a:gd name="T37" fmla="*/ 9 h 18"/>
                <a:gd name="T38" fmla="*/ 6 w 11"/>
                <a:gd name="T39" fmla="*/ 12 h 18"/>
                <a:gd name="T40" fmla="*/ 4 w 11"/>
                <a:gd name="T41" fmla="*/ 15 h 18"/>
                <a:gd name="T42" fmla="*/ 3 w 11"/>
                <a:gd name="T43" fmla="*/ 16 h 18"/>
                <a:gd name="T44" fmla="*/ 11 w 11"/>
                <a:gd name="T45"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18">
                  <a:moveTo>
                    <a:pt x="11" y="16"/>
                  </a:moveTo>
                  <a:cubicBezTo>
                    <a:pt x="11" y="18"/>
                    <a:pt x="11" y="18"/>
                    <a:pt x="11" y="18"/>
                  </a:cubicBezTo>
                  <a:cubicBezTo>
                    <a:pt x="0" y="18"/>
                    <a:pt x="0" y="18"/>
                    <a:pt x="0" y="18"/>
                  </a:cubicBezTo>
                  <a:cubicBezTo>
                    <a:pt x="0" y="17"/>
                    <a:pt x="0" y="17"/>
                    <a:pt x="0" y="16"/>
                  </a:cubicBezTo>
                  <a:cubicBezTo>
                    <a:pt x="0" y="15"/>
                    <a:pt x="1" y="15"/>
                    <a:pt x="2" y="14"/>
                  </a:cubicBezTo>
                  <a:cubicBezTo>
                    <a:pt x="2" y="13"/>
                    <a:pt x="3" y="12"/>
                    <a:pt x="4" y="11"/>
                  </a:cubicBezTo>
                  <a:cubicBezTo>
                    <a:pt x="6" y="10"/>
                    <a:pt x="7" y="9"/>
                    <a:pt x="8" y="8"/>
                  </a:cubicBezTo>
                  <a:cubicBezTo>
                    <a:pt x="9" y="7"/>
                    <a:pt x="9" y="6"/>
                    <a:pt x="9" y="5"/>
                  </a:cubicBezTo>
                  <a:cubicBezTo>
                    <a:pt x="9" y="4"/>
                    <a:pt x="9" y="4"/>
                    <a:pt x="8" y="3"/>
                  </a:cubicBezTo>
                  <a:cubicBezTo>
                    <a:pt x="8" y="2"/>
                    <a:pt x="7" y="2"/>
                    <a:pt x="6" y="2"/>
                  </a:cubicBezTo>
                  <a:cubicBezTo>
                    <a:pt x="5" y="2"/>
                    <a:pt x="4" y="2"/>
                    <a:pt x="3" y="3"/>
                  </a:cubicBezTo>
                  <a:cubicBezTo>
                    <a:pt x="3" y="4"/>
                    <a:pt x="2" y="5"/>
                    <a:pt x="2" y="6"/>
                  </a:cubicBezTo>
                  <a:cubicBezTo>
                    <a:pt x="0" y="5"/>
                    <a:pt x="0" y="5"/>
                    <a:pt x="0" y="5"/>
                  </a:cubicBezTo>
                  <a:cubicBezTo>
                    <a:pt x="0" y="4"/>
                    <a:pt x="1" y="3"/>
                    <a:pt x="2" y="2"/>
                  </a:cubicBezTo>
                  <a:cubicBezTo>
                    <a:pt x="3" y="1"/>
                    <a:pt x="4" y="0"/>
                    <a:pt x="6" y="0"/>
                  </a:cubicBezTo>
                  <a:cubicBezTo>
                    <a:pt x="8" y="0"/>
                    <a:pt x="9" y="1"/>
                    <a:pt x="10" y="2"/>
                  </a:cubicBezTo>
                  <a:cubicBezTo>
                    <a:pt x="11" y="3"/>
                    <a:pt x="11" y="4"/>
                    <a:pt x="11" y="5"/>
                  </a:cubicBezTo>
                  <a:cubicBezTo>
                    <a:pt x="11" y="6"/>
                    <a:pt x="11" y="7"/>
                    <a:pt x="11" y="7"/>
                  </a:cubicBezTo>
                  <a:cubicBezTo>
                    <a:pt x="11" y="8"/>
                    <a:pt x="10" y="9"/>
                    <a:pt x="9" y="9"/>
                  </a:cubicBezTo>
                  <a:cubicBezTo>
                    <a:pt x="9" y="10"/>
                    <a:pt x="8" y="11"/>
                    <a:pt x="6" y="12"/>
                  </a:cubicBezTo>
                  <a:cubicBezTo>
                    <a:pt x="5" y="13"/>
                    <a:pt x="4" y="14"/>
                    <a:pt x="4" y="15"/>
                  </a:cubicBezTo>
                  <a:cubicBezTo>
                    <a:pt x="3" y="15"/>
                    <a:pt x="3" y="15"/>
                    <a:pt x="3" y="16"/>
                  </a:cubicBezTo>
                  <a:lnTo>
                    <a:pt x="11" y="16"/>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239"/>
            <p:cNvSpPr>
              <a:spLocks/>
            </p:cNvSpPr>
            <p:nvPr/>
          </p:nvSpPr>
          <p:spPr bwMode="auto">
            <a:xfrm>
              <a:off x="1163638" y="3886200"/>
              <a:ext cx="34925" cy="57150"/>
            </a:xfrm>
            <a:custGeom>
              <a:avLst/>
              <a:gdLst>
                <a:gd name="T0" fmla="*/ 0 w 11"/>
                <a:gd name="T1" fmla="*/ 13 h 18"/>
                <a:gd name="T2" fmla="*/ 2 w 11"/>
                <a:gd name="T3" fmla="*/ 13 h 18"/>
                <a:gd name="T4" fmla="*/ 4 w 11"/>
                <a:gd name="T5" fmla="*/ 15 h 18"/>
                <a:gd name="T6" fmla="*/ 6 w 11"/>
                <a:gd name="T7" fmla="*/ 16 h 18"/>
                <a:gd name="T8" fmla="*/ 8 w 11"/>
                <a:gd name="T9" fmla="*/ 15 h 18"/>
                <a:gd name="T10" fmla="*/ 9 w 11"/>
                <a:gd name="T11" fmla="*/ 13 h 18"/>
                <a:gd name="T12" fmla="*/ 8 w 11"/>
                <a:gd name="T13" fmla="*/ 10 h 18"/>
                <a:gd name="T14" fmla="*/ 6 w 11"/>
                <a:gd name="T15" fmla="*/ 9 h 18"/>
                <a:gd name="T16" fmla="*/ 4 w 11"/>
                <a:gd name="T17" fmla="*/ 10 h 18"/>
                <a:gd name="T18" fmla="*/ 5 w 11"/>
                <a:gd name="T19" fmla="*/ 8 h 18"/>
                <a:gd name="T20" fmla="*/ 5 w 11"/>
                <a:gd name="T21" fmla="*/ 8 h 18"/>
                <a:gd name="T22" fmla="*/ 7 w 11"/>
                <a:gd name="T23" fmla="*/ 7 h 18"/>
                <a:gd name="T24" fmla="*/ 8 w 11"/>
                <a:gd name="T25" fmla="*/ 5 h 18"/>
                <a:gd name="T26" fmla="*/ 8 w 11"/>
                <a:gd name="T27" fmla="*/ 3 h 18"/>
                <a:gd name="T28" fmla="*/ 6 w 11"/>
                <a:gd name="T29" fmla="*/ 2 h 18"/>
                <a:gd name="T30" fmla="*/ 4 w 11"/>
                <a:gd name="T31" fmla="*/ 3 h 18"/>
                <a:gd name="T32" fmla="*/ 3 w 11"/>
                <a:gd name="T33" fmla="*/ 5 h 18"/>
                <a:gd name="T34" fmla="*/ 0 w 11"/>
                <a:gd name="T35" fmla="*/ 5 h 18"/>
                <a:gd name="T36" fmla="*/ 2 w 11"/>
                <a:gd name="T37" fmla="*/ 2 h 18"/>
                <a:gd name="T38" fmla="*/ 6 w 11"/>
                <a:gd name="T39" fmla="*/ 0 h 18"/>
                <a:gd name="T40" fmla="*/ 8 w 11"/>
                <a:gd name="T41" fmla="*/ 1 h 18"/>
                <a:gd name="T42" fmla="*/ 10 w 11"/>
                <a:gd name="T43" fmla="*/ 3 h 18"/>
                <a:gd name="T44" fmla="*/ 11 w 11"/>
                <a:gd name="T45" fmla="*/ 5 h 18"/>
                <a:gd name="T46" fmla="*/ 10 w 11"/>
                <a:gd name="T47" fmla="*/ 7 h 18"/>
                <a:gd name="T48" fmla="*/ 8 w 11"/>
                <a:gd name="T49" fmla="*/ 8 h 18"/>
                <a:gd name="T50" fmla="*/ 11 w 11"/>
                <a:gd name="T51" fmla="*/ 10 h 18"/>
                <a:gd name="T52" fmla="*/ 11 w 11"/>
                <a:gd name="T53" fmla="*/ 13 h 18"/>
                <a:gd name="T54" fmla="*/ 10 w 11"/>
                <a:gd name="T55" fmla="*/ 16 h 18"/>
                <a:gd name="T56" fmla="*/ 6 w 11"/>
                <a:gd name="T57" fmla="*/ 18 h 18"/>
                <a:gd name="T58" fmla="*/ 2 w 11"/>
                <a:gd name="T59" fmla="*/ 17 h 18"/>
                <a:gd name="T60" fmla="*/ 0 w 11"/>
                <a:gd name="T6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8">
                  <a:moveTo>
                    <a:pt x="0" y="13"/>
                  </a:moveTo>
                  <a:cubicBezTo>
                    <a:pt x="2" y="13"/>
                    <a:pt x="2" y="13"/>
                    <a:pt x="2" y="13"/>
                  </a:cubicBezTo>
                  <a:cubicBezTo>
                    <a:pt x="3" y="14"/>
                    <a:pt x="3" y="15"/>
                    <a:pt x="4" y="15"/>
                  </a:cubicBezTo>
                  <a:cubicBezTo>
                    <a:pt x="4" y="16"/>
                    <a:pt x="5" y="16"/>
                    <a:pt x="6" y="16"/>
                  </a:cubicBezTo>
                  <a:cubicBezTo>
                    <a:pt x="7" y="16"/>
                    <a:pt x="8" y="16"/>
                    <a:pt x="8" y="15"/>
                  </a:cubicBezTo>
                  <a:cubicBezTo>
                    <a:pt x="9" y="15"/>
                    <a:pt x="9" y="14"/>
                    <a:pt x="9" y="13"/>
                  </a:cubicBezTo>
                  <a:cubicBezTo>
                    <a:pt x="9" y="12"/>
                    <a:pt x="9" y="11"/>
                    <a:pt x="8" y="10"/>
                  </a:cubicBezTo>
                  <a:cubicBezTo>
                    <a:pt x="8" y="10"/>
                    <a:pt x="7" y="9"/>
                    <a:pt x="6" y="9"/>
                  </a:cubicBezTo>
                  <a:cubicBezTo>
                    <a:pt x="5" y="9"/>
                    <a:pt x="5" y="9"/>
                    <a:pt x="4" y="10"/>
                  </a:cubicBezTo>
                  <a:cubicBezTo>
                    <a:pt x="5" y="8"/>
                    <a:pt x="5" y="8"/>
                    <a:pt x="5" y="8"/>
                  </a:cubicBezTo>
                  <a:cubicBezTo>
                    <a:pt x="5" y="8"/>
                    <a:pt x="5" y="8"/>
                    <a:pt x="5" y="8"/>
                  </a:cubicBezTo>
                  <a:cubicBezTo>
                    <a:pt x="6" y="8"/>
                    <a:pt x="7" y="8"/>
                    <a:pt x="7" y="7"/>
                  </a:cubicBezTo>
                  <a:cubicBezTo>
                    <a:pt x="8" y="7"/>
                    <a:pt x="8" y="6"/>
                    <a:pt x="8" y="5"/>
                  </a:cubicBezTo>
                  <a:cubicBezTo>
                    <a:pt x="8" y="4"/>
                    <a:pt x="8" y="3"/>
                    <a:pt x="8" y="3"/>
                  </a:cubicBezTo>
                  <a:cubicBezTo>
                    <a:pt x="7" y="2"/>
                    <a:pt x="6" y="2"/>
                    <a:pt x="6" y="2"/>
                  </a:cubicBezTo>
                  <a:cubicBezTo>
                    <a:pt x="5" y="2"/>
                    <a:pt x="4" y="2"/>
                    <a:pt x="4" y="3"/>
                  </a:cubicBezTo>
                  <a:cubicBezTo>
                    <a:pt x="3" y="3"/>
                    <a:pt x="3" y="4"/>
                    <a:pt x="3" y="5"/>
                  </a:cubicBezTo>
                  <a:cubicBezTo>
                    <a:pt x="0" y="5"/>
                    <a:pt x="0" y="5"/>
                    <a:pt x="0" y="5"/>
                  </a:cubicBezTo>
                  <a:cubicBezTo>
                    <a:pt x="1" y="3"/>
                    <a:pt x="1" y="2"/>
                    <a:pt x="2" y="2"/>
                  </a:cubicBezTo>
                  <a:cubicBezTo>
                    <a:pt x="3" y="1"/>
                    <a:pt x="4" y="0"/>
                    <a:pt x="6" y="0"/>
                  </a:cubicBezTo>
                  <a:cubicBezTo>
                    <a:pt x="7" y="0"/>
                    <a:pt x="7" y="1"/>
                    <a:pt x="8" y="1"/>
                  </a:cubicBezTo>
                  <a:cubicBezTo>
                    <a:pt x="9" y="1"/>
                    <a:pt x="10" y="2"/>
                    <a:pt x="10" y="3"/>
                  </a:cubicBezTo>
                  <a:cubicBezTo>
                    <a:pt x="10" y="3"/>
                    <a:pt x="11" y="4"/>
                    <a:pt x="11" y="5"/>
                  </a:cubicBezTo>
                  <a:cubicBezTo>
                    <a:pt x="11" y="6"/>
                    <a:pt x="10" y="6"/>
                    <a:pt x="10" y="7"/>
                  </a:cubicBezTo>
                  <a:cubicBezTo>
                    <a:pt x="10" y="8"/>
                    <a:pt x="9" y="8"/>
                    <a:pt x="8" y="8"/>
                  </a:cubicBezTo>
                  <a:cubicBezTo>
                    <a:pt x="9" y="9"/>
                    <a:pt x="10" y="9"/>
                    <a:pt x="11" y="10"/>
                  </a:cubicBezTo>
                  <a:cubicBezTo>
                    <a:pt x="11" y="11"/>
                    <a:pt x="11" y="12"/>
                    <a:pt x="11" y="13"/>
                  </a:cubicBezTo>
                  <a:cubicBezTo>
                    <a:pt x="11" y="14"/>
                    <a:pt x="11" y="15"/>
                    <a:pt x="10" y="16"/>
                  </a:cubicBezTo>
                  <a:cubicBezTo>
                    <a:pt x="9" y="17"/>
                    <a:pt x="7" y="18"/>
                    <a:pt x="6" y="18"/>
                  </a:cubicBezTo>
                  <a:cubicBezTo>
                    <a:pt x="4" y="18"/>
                    <a:pt x="3" y="18"/>
                    <a:pt x="2" y="17"/>
                  </a:cubicBezTo>
                  <a:cubicBezTo>
                    <a:pt x="1" y="16"/>
                    <a:pt x="0" y="15"/>
                    <a:pt x="0" y="13"/>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240"/>
            <p:cNvSpPr>
              <a:spLocks noEditPoints="1"/>
            </p:cNvSpPr>
            <p:nvPr/>
          </p:nvSpPr>
          <p:spPr bwMode="auto">
            <a:xfrm>
              <a:off x="1465263" y="3889375"/>
              <a:ext cx="38100" cy="53975"/>
            </a:xfrm>
            <a:custGeom>
              <a:avLst/>
              <a:gdLst>
                <a:gd name="T0" fmla="*/ 16 w 24"/>
                <a:gd name="T1" fmla="*/ 34 h 34"/>
                <a:gd name="T2" fmla="*/ 16 w 24"/>
                <a:gd name="T3" fmla="*/ 26 h 34"/>
                <a:gd name="T4" fmla="*/ 0 w 24"/>
                <a:gd name="T5" fmla="*/ 26 h 34"/>
                <a:gd name="T6" fmla="*/ 0 w 24"/>
                <a:gd name="T7" fmla="*/ 22 h 34"/>
                <a:gd name="T8" fmla="*/ 16 w 24"/>
                <a:gd name="T9" fmla="*/ 0 h 34"/>
                <a:gd name="T10" fmla="*/ 20 w 24"/>
                <a:gd name="T11" fmla="*/ 0 h 34"/>
                <a:gd name="T12" fmla="*/ 20 w 24"/>
                <a:gd name="T13" fmla="*/ 22 h 34"/>
                <a:gd name="T14" fmla="*/ 24 w 24"/>
                <a:gd name="T15" fmla="*/ 22 h 34"/>
                <a:gd name="T16" fmla="*/ 24 w 24"/>
                <a:gd name="T17" fmla="*/ 26 h 34"/>
                <a:gd name="T18" fmla="*/ 20 w 24"/>
                <a:gd name="T19" fmla="*/ 26 h 34"/>
                <a:gd name="T20" fmla="*/ 20 w 24"/>
                <a:gd name="T21" fmla="*/ 34 h 34"/>
                <a:gd name="T22" fmla="*/ 16 w 24"/>
                <a:gd name="T23" fmla="*/ 34 h 34"/>
                <a:gd name="T24" fmla="*/ 16 w 24"/>
                <a:gd name="T25" fmla="*/ 22 h 34"/>
                <a:gd name="T26" fmla="*/ 16 w 24"/>
                <a:gd name="T27" fmla="*/ 6 h 34"/>
                <a:gd name="T28" fmla="*/ 6 w 24"/>
                <a:gd name="T29" fmla="*/ 22 h 34"/>
                <a:gd name="T30" fmla="*/ 16 w 24"/>
                <a:gd name="T31"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16" y="34"/>
                  </a:moveTo>
                  <a:lnTo>
                    <a:pt x="16" y="26"/>
                  </a:lnTo>
                  <a:lnTo>
                    <a:pt x="0" y="26"/>
                  </a:lnTo>
                  <a:lnTo>
                    <a:pt x="0" y="22"/>
                  </a:lnTo>
                  <a:lnTo>
                    <a:pt x="16" y="0"/>
                  </a:lnTo>
                  <a:lnTo>
                    <a:pt x="20" y="0"/>
                  </a:lnTo>
                  <a:lnTo>
                    <a:pt x="20" y="22"/>
                  </a:lnTo>
                  <a:lnTo>
                    <a:pt x="24" y="22"/>
                  </a:lnTo>
                  <a:lnTo>
                    <a:pt x="24" y="26"/>
                  </a:lnTo>
                  <a:lnTo>
                    <a:pt x="20" y="26"/>
                  </a:lnTo>
                  <a:lnTo>
                    <a:pt x="20" y="34"/>
                  </a:lnTo>
                  <a:lnTo>
                    <a:pt x="16" y="34"/>
                  </a:lnTo>
                  <a:close/>
                  <a:moveTo>
                    <a:pt x="16" y="22"/>
                  </a:moveTo>
                  <a:lnTo>
                    <a:pt x="16" y="6"/>
                  </a:lnTo>
                  <a:lnTo>
                    <a:pt x="6" y="22"/>
                  </a:lnTo>
                  <a:lnTo>
                    <a:pt x="16" y="22"/>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241"/>
            <p:cNvSpPr>
              <a:spLocks/>
            </p:cNvSpPr>
            <p:nvPr/>
          </p:nvSpPr>
          <p:spPr bwMode="auto">
            <a:xfrm>
              <a:off x="1773238" y="3889375"/>
              <a:ext cx="38100" cy="53975"/>
            </a:xfrm>
            <a:custGeom>
              <a:avLst/>
              <a:gdLst>
                <a:gd name="T0" fmla="*/ 0 w 12"/>
                <a:gd name="T1" fmla="*/ 12 h 17"/>
                <a:gd name="T2" fmla="*/ 2 w 12"/>
                <a:gd name="T3" fmla="*/ 12 h 17"/>
                <a:gd name="T4" fmla="*/ 4 w 12"/>
                <a:gd name="T5" fmla="*/ 14 h 17"/>
                <a:gd name="T6" fmla="*/ 6 w 12"/>
                <a:gd name="T7" fmla="*/ 15 h 17"/>
                <a:gd name="T8" fmla="*/ 8 w 12"/>
                <a:gd name="T9" fmla="*/ 14 h 17"/>
                <a:gd name="T10" fmla="*/ 9 w 12"/>
                <a:gd name="T11" fmla="*/ 11 h 17"/>
                <a:gd name="T12" fmla="*/ 8 w 12"/>
                <a:gd name="T13" fmla="*/ 8 h 17"/>
                <a:gd name="T14" fmla="*/ 6 w 12"/>
                <a:gd name="T15" fmla="*/ 7 h 17"/>
                <a:gd name="T16" fmla="*/ 4 w 12"/>
                <a:gd name="T17" fmla="*/ 8 h 17"/>
                <a:gd name="T18" fmla="*/ 3 w 12"/>
                <a:gd name="T19" fmla="*/ 9 h 17"/>
                <a:gd name="T20" fmla="*/ 1 w 12"/>
                <a:gd name="T21" fmla="*/ 9 h 17"/>
                <a:gd name="T22" fmla="*/ 2 w 12"/>
                <a:gd name="T23" fmla="*/ 0 h 17"/>
                <a:gd name="T24" fmla="*/ 11 w 12"/>
                <a:gd name="T25" fmla="*/ 0 h 17"/>
                <a:gd name="T26" fmla="*/ 11 w 12"/>
                <a:gd name="T27" fmla="*/ 2 h 17"/>
                <a:gd name="T28" fmla="*/ 4 w 12"/>
                <a:gd name="T29" fmla="*/ 2 h 17"/>
                <a:gd name="T30" fmla="*/ 3 w 12"/>
                <a:gd name="T31" fmla="*/ 6 h 17"/>
                <a:gd name="T32" fmla="*/ 6 w 12"/>
                <a:gd name="T33" fmla="*/ 5 h 17"/>
                <a:gd name="T34" fmla="*/ 10 w 12"/>
                <a:gd name="T35" fmla="*/ 7 h 17"/>
                <a:gd name="T36" fmla="*/ 12 w 12"/>
                <a:gd name="T37" fmla="*/ 11 h 17"/>
                <a:gd name="T38" fmla="*/ 10 w 12"/>
                <a:gd name="T39" fmla="*/ 15 h 17"/>
                <a:gd name="T40" fmla="*/ 6 w 12"/>
                <a:gd name="T41" fmla="*/ 17 h 17"/>
                <a:gd name="T42" fmla="*/ 2 w 12"/>
                <a:gd name="T43" fmla="*/ 16 h 17"/>
                <a:gd name="T44" fmla="*/ 0 w 12"/>
                <a:gd name="T4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7">
                  <a:moveTo>
                    <a:pt x="0" y="12"/>
                  </a:moveTo>
                  <a:cubicBezTo>
                    <a:pt x="2" y="12"/>
                    <a:pt x="2" y="12"/>
                    <a:pt x="2" y="12"/>
                  </a:cubicBezTo>
                  <a:cubicBezTo>
                    <a:pt x="3" y="13"/>
                    <a:pt x="3" y="14"/>
                    <a:pt x="4" y="14"/>
                  </a:cubicBezTo>
                  <a:cubicBezTo>
                    <a:pt x="4" y="15"/>
                    <a:pt x="5" y="15"/>
                    <a:pt x="6" y="15"/>
                  </a:cubicBezTo>
                  <a:cubicBezTo>
                    <a:pt x="7" y="15"/>
                    <a:pt x="8" y="15"/>
                    <a:pt x="8" y="14"/>
                  </a:cubicBezTo>
                  <a:cubicBezTo>
                    <a:pt x="9" y="13"/>
                    <a:pt x="9" y="12"/>
                    <a:pt x="9" y="11"/>
                  </a:cubicBezTo>
                  <a:cubicBezTo>
                    <a:pt x="9" y="10"/>
                    <a:pt x="9" y="9"/>
                    <a:pt x="8" y="8"/>
                  </a:cubicBezTo>
                  <a:cubicBezTo>
                    <a:pt x="8" y="8"/>
                    <a:pt x="7" y="7"/>
                    <a:pt x="6" y="7"/>
                  </a:cubicBezTo>
                  <a:cubicBezTo>
                    <a:pt x="5" y="7"/>
                    <a:pt x="4" y="7"/>
                    <a:pt x="4" y="8"/>
                  </a:cubicBezTo>
                  <a:cubicBezTo>
                    <a:pt x="3" y="8"/>
                    <a:pt x="3" y="8"/>
                    <a:pt x="3" y="9"/>
                  </a:cubicBezTo>
                  <a:cubicBezTo>
                    <a:pt x="1" y="9"/>
                    <a:pt x="1" y="9"/>
                    <a:pt x="1" y="9"/>
                  </a:cubicBezTo>
                  <a:cubicBezTo>
                    <a:pt x="2" y="0"/>
                    <a:pt x="2" y="0"/>
                    <a:pt x="2" y="0"/>
                  </a:cubicBezTo>
                  <a:cubicBezTo>
                    <a:pt x="11" y="0"/>
                    <a:pt x="11" y="0"/>
                    <a:pt x="11" y="0"/>
                  </a:cubicBezTo>
                  <a:cubicBezTo>
                    <a:pt x="11" y="2"/>
                    <a:pt x="11" y="2"/>
                    <a:pt x="11" y="2"/>
                  </a:cubicBezTo>
                  <a:cubicBezTo>
                    <a:pt x="4" y="2"/>
                    <a:pt x="4" y="2"/>
                    <a:pt x="4" y="2"/>
                  </a:cubicBezTo>
                  <a:cubicBezTo>
                    <a:pt x="3" y="6"/>
                    <a:pt x="3" y="6"/>
                    <a:pt x="3" y="6"/>
                  </a:cubicBezTo>
                  <a:cubicBezTo>
                    <a:pt x="4" y="6"/>
                    <a:pt x="5" y="5"/>
                    <a:pt x="6" y="5"/>
                  </a:cubicBezTo>
                  <a:cubicBezTo>
                    <a:pt x="8" y="5"/>
                    <a:pt x="9" y="6"/>
                    <a:pt x="10" y="7"/>
                  </a:cubicBezTo>
                  <a:cubicBezTo>
                    <a:pt x="11" y="8"/>
                    <a:pt x="12" y="9"/>
                    <a:pt x="12" y="11"/>
                  </a:cubicBezTo>
                  <a:cubicBezTo>
                    <a:pt x="12" y="12"/>
                    <a:pt x="11" y="14"/>
                    <a:pt x="10" y="15"/>
                  </a:cubicBezTo>
                  <a:cubicBezTo>
                    <a:pt x="9" y="16"/>
                    <a:pt x="8" y="17"/>
                    <a:pt x="6" y="17"/>
                  </a:cubicBezTo>
                  <a:cubicBezTo>
                    <a:pt x="4" y="17"/>
                    <a:pt x="3" y="17"/>
                    <a:pt x="2" y="16"/>
                  </a:cubicBezTo>
                  <a:cubicBezTo>
                    <a:pt x="1" y="15"/>
                    <a:pt x="0" y="14"/>
                    <a:pt x="0" y="12"/>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Freeform 242"/>
            <p:cNvSpPr>
              <a:spLocks noEditPoints="1"/>
            </p:cNvSpPr>
            <p:nvPr/>
          </p:nvSpPr>
          <p:spPr bwMode="auto">
            <a:xfrm>
              <a:off x="2078038" y="3886200"/>
              <a:ext cx="34925" cy="57150"/>
            </a:xfrm>
            <a:custGeom>
              <a:avLst/>
              <a:gdLst>
                <a:gd name="T0" fmla="*/ 11 w 11"/>
                <a:gd name="T1" fmla="*/ 5 h 18"/>
                <a:gd name="T2" fmla="*/ 9 w 11"/>
                <a:gd name="T3" fmla="*/ 5 h 18"/>
                <a:gd name="T4" fmla="*/ 8 w 11"/>
                <a:gd name="T5" fmla="*/ 3 h 18"/>
                <a:gd name="T6" fmla="*/ 6 w 11"/>
                <a:gd name="T7" fmla="*/ 2 h 18"/>
                <a:gd name="T8" fmla="*/ 4 w 11"/>
                <a:gd name="T9" fmla="*/ 3 h 18"/>
                <a:gd name="T10" fmla="*/ 3 w 11"/>
                <a:gd name="T11" fmla="*/ 5 h 18"/>
                <a:gd name="T12" fmla="*/ 2 w 11"/>
                <a:gd name="T13" fmla="*/ 9 h 18"/>
                <a:gd name="T14" fmla="*/ 4 w 11"/>
                <a:gd name="T15" fmla="*/ 7 h 18"/>
                <a:gd name="T16" fmla="*/ 6 w 11"/>
                <a:gd name="T17" fmla="*/ 7 h 18"/>
                <a:gd name="T18" fmla="*/ 10 w 11"/>
                <a:gd name="T19" fmla="*/ 8 h 18"/>
                <a:gd name="T20" fmla="*/ 11 w 11"/>
                <a:gd name="T21" fmla="*/ 12 h 18"/>
                <a:gd name="T22" fmla="*/ 11 w 11"/>
                <a:gd name="T23" fmla="*/ 15 h 18"/>
                <a:gd name="T24" fmla="*/ 9 w 11"/>
                <a:gd name="T25" fmla="*/ 17 h 18"/>
                <a:gd name="T26" fmla="*/ 6 w 11"/>
                <a:gd name="T27" fmla="*/ 18 h 18"/>
                <a:gd name="T28" fmla="*/ 2 w 11"/>
                <a:gd name="T29" fmla="*/ 16 h 18"/>
                <a:gd name="T30" fmla="*/ 0 w 11"/>
                <a:gd name="T31" fmla="*/ 10 h 18"/>
                <a:gd name="T32" fmla="*/ 2 w 11"/>
                <a:gd name="T33" fmla="*/ 2 h 18"/>
                <a:gd name="T34" fmla="*/ 6 w 11"/>
                <a:gd name="T35" fmla="*/ 0 h 18"/>
                <a:gd name="T36" fmla="*/ 10 w 11"/>
                <a:gd name="T37" fmla="*/ 2 h 18"/>
                <a:gd name="T38" fmla="*/ 11 w 11"/>
                <a:gd name="T39" fmla="*/ 5 h 18"/>
                <a:gd name="T40" fmla="*/ 3 w 11"/>
                <a:gd name="T41" fmla="*/ 12 h 18"/>
                <a:gd name="T42" fmla="*/ 3 w 11"/>
                <a:gd name="T43" fmla="*/ 14 h 18"/>
                <a:gd name="T44" fmla="*/ 4 w 11"/>
                <a:gd name="T45" fmla="*/ 16 h 18"/>
                <a:gd name="T46" fmla="*/ 6 w 11"/>
                <a:gd name="T47" fmla="*/ 16 h 18"/>
                <a:gd name="T48" fmla="*/ 8 w 11"/>
                <a:gd name="T49" fmla="*/ 15 h 18"/>
                <a:gd name="T50" fmla="*/ 9 w 11"/>
                <a:gd name="T51" fmla="*/ 12 h 18"/>
                <a:gd name="T52" fmla="*/ 8 w 11"/>
                <a:gd name="T53" fmla="*/ 9 h 18"/>
                <a:gd name="T54" fmla="*/ 6 w 11"/>
                <a:gd name="T55" fmla="*/ 8 h 18"/>
                <a:gd name="T56" fmla="*/ 4 w 11"/>
                <a:gd name="T57" fmla="*/ 9 h 18"/>
                <a:gd name="T58" fmla="*/ 3 w 11"/>
                <a:gd name="T5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18">
                  <a:moveTo>
                    <a:pt x="11" y="5"/>
                  </a:moveTo>
                  <a:cubicBezTo>
                    <a:pt x="9" y="5"/>
                    <a:pt x="9" y="5"/>
                    <a:pt x="9" y="5"/>
                  </a:cubicBezTo>
                  <a:cubicBezTo>
                    <a:pt x="9" y="4"/>
                    <a:pt x="9" y="3"/>
                    <a:pt x="8" y="3"/>
                  </a:cubicBezTo>
                  <a:cubicBezTo>
                    <a:pt x="8" y="2"/>
                    <a:pt x="7" y="2"/>
                    <a:pt x="6" y="2"/>
                  </a:cubicBezTo>
                  <a:cubicBezTo>
                    <a:pt x="5" y="2"/>
                    <a:pt x="5" y="2"/>
                    <a:pt x="4" y="3"/>
                  </a:cubicBezTo>
                  <a:cubicBezTo>
                    <a:pt x="4" y="3"/>
                    <a:pt x="3" y="4"/>
                    <a:pt x="3" y="5"/>
                  </a:cubicBezTo>
                  <a:cubicBezTo>
                    <a:pt x="2" y="6"/>
                    <a:pt x="2" y="7"/>
                    <a:pt x="2" y="9"/>
                  </a:cubicBezTo>
                  <a:cubicBezTo>
                    <a:pt x="3" y="8"/>
                    <a:pt x="3" y="7"/>
                    <a:pt x="4" y="7"/>
                  </a:cubicBezTo>
                  <a:cubicBezTo>
                    <a:pt x="5" y="7"/>
                    <a:pt x="6" y="7"/>
                    <a:pt x="6" y="7"/>
                  </a:cubicBezTo>
                  <a:cubicBezTo>
                    <a:pt x="8" y="7"/>
                    <a:pt x="9" y="7"/>
                    <a:pt x="10" y="8"/>
                  </a:cubicBezTo>
                  <a:cubicBezTo>
                    <a:pt x="11" y="9"/>
                    <a:pt x="11" y="10"/>
                    <a:pt x="11" y="12"/>
                  </a:cubicBezTo>
                  <a:cubicBezTo>
                    <a:pt x="11" y="13"/>
                    <a:pt x="11" y="14"/>
                    <a:pt x="11" y="15"/>
                  </a:cubicBezTo>
                  <a:cubicBezTo>
                    <a:pt x="10" y="16"/>
                    <a:pt x="10" y="17"/>
                    <a:pt x="9" y="17"/>
                  </a:cubicBezTo>
                  <a:cubicBezTo>
                    <a:pt x="8" y="18"/>
                    <a:pt x="7" y="18"/>
                    <a:pt x="6" y="18"/>
                  </a:cubicBezTo>
                  <a:cubicBezTo>
                    <a:pt x="4" y="18"/>
                    <a:pt x="3" y="17"/>
                    <a:pt x="2" y="16"/>
                  </a:cubicBezTo>
                  <a:cubicBezTo>
                    <a:pt x="1" y="15"/>
                    <a:pt x="0" y="13"/>
                    <a:pt x="0" y="10"/>
                  </a:cubicBezTo>
                  <a:cubicBezTo>
                    <a:pt x="0" y="6"/>
                    <a:pt x="1" y="4"/>
                    <a:pt x="2" y="2"/>
                  </a:cubicBezTo>
                  <a:cubicBezTo>
                    <a:pt x="3" y="1"/>
                    <a:pt x="4" y="0"/>
                    <a:pt x="6" y="0"/>
                  </a:cubicBezTo>
                  <a:cubicBezTo>
                    <a:pt x="8" y="0"/>
                    <a:pt x="9" y="1"/>
                    <a:pt x="10" y="2"/>
                  </a:cubicBezTo>
                  <a:cubicBezTo>
                    <a:pt x="10" y="2"/>
                    <a:pt x="11" y="3"/>
                    <a:pt x="11" y="5"/>
                  </a:cubicBezTo>
                  <a:close/>
                  <a:moveTo>
                    <a:pt x="3" y="12"/>
                  </a:moveTo>
                  <a:cubicBezTo>
                    <a:pt x="3" y="13"/>
                    <a:pt x="3" y="14"/>
                    <a:pt x="3" y="14"/>
                  </a:cubicBezTo>
                  <a:cubicBezTo>
                    <a:pt x="3" y="15"/>
                    <a:pt x="4" y="15"/>
                    <a:pt x="4" y="16"/>
                  </a:cubicBezTo>
                  <a:cubicBezTo>
                    <a:pt x="5" y="16"/>
                    <a:pt x="5" y="16"/>
                    <a:pt x="6" y="16"/>
                  </a:cubicBezTo>
                  <a:cubicBezTo>
                    <a:pt x="7" y="16"/>
                    <a:pt x="8" y="16"/>
                    <a:pt x="8" y="15"/>
                  </a:cubicBezTo>
                  <a:cubicBezTo>
                    <a:pt x="9" y="14"/>
                    <a:pt x="9" y="13"/>
                    <a:pt x="9" y="12"/>
                  </a:cubicBezTo>
                  <a:cubicBezTo>
                    <a:pt x="9" y="11"/>
                    <a:pt x="9" y="10"/>
                    <a:pt x="8" y="9"/>
                  </a:cubicBezTo>
                  <a:cubicBezTo>
                    <a:pt x="8" y="9"/>
                    <a:pt x="7" y="8"/>
                    <a:pt x="6" y="8"/>
                  </a:cubicBezTo>
                  <a:cubicBezTo>
                    <a:pt x="5" y="8"/>
                    <a:pt x="4" y="9"/>
                    <a:pt x="4" y="9"/>
                  </a:cubicBezTo>
                  <a:cubicBezTo>
                    <a:pt x="3" y="10"/>
                    <a:pt x="3" y="11"/>
                    <a:pt x="3" y="12"/>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243"/>
            <p:cNvSpPr>
              <a:spLocks/>
            </p:cNvSpPr>
            <p:nvPr/>
          </p:nvSpPr>
          <p:spPr bwMode="auto">
            <a:xfrm>
              <a:off x="2381251" y="3889375"/>
              <a:ext cx="34925" cy="53975"/>
            </a:xfrm>
            <a:custGeom>
              <a:avLst/>
              <a:gdLst>
                <a:gd name="T0" fmla="*/ 0 w 11"/>
                <a:gd name="T1" fmla="*/ 2 h 17"/>
                <a:gd name="T2" fmla="*/ 0 w 11"/>
                <a:gd name="T3" fmla="*/ 0 h 17"/>
                <a:gd name="T4" fmla="*/ 11 w 11"/>
                <a:gd name="T5" fmla="*/ 0 h 17"/>
                <a:gd name="T6" fmla="*/ 11 w 11"/>
                <a:gd name="T7" fmla="*/ 1 h 17"/>
                <a:gd name="T8" fmla="*/ 8 w 11"/>
                <a:gd name="T9" fmla="*/ 6 h 17"/>
                <a:gd name="T10" fmla="*/ 6 w 11"/>
                <a:gd name="T11" fmla="*/ 12 h 17"/>
                <a:gd name="T12" fmla="*/ 5 w 11"/>
                <a:gd name="T13" fmla="*/ 17 h 17"/>
                <a:gd name="T14" fmla="*/ 3 w 11"/>
                <a:gd name="T15" fmla="*/ 17 h 17"/>
                <a:gd name="T16" fmla="*/ 4 w 11"/>
                <a:gd name="T17" fmla="*/ 12 h 17"/>
                <a:gd name="T18" fmla="*/ 6 w 11"/>
                <a:gd name="T19" fmla="*/ 6 h 17"/>
                <a:gd name="T20" fmla="*/ 9 w 11"/>
                <a:gd name="T21" fmla="*/ 2 h 17"/>
                <a:gd name="T22" fmla="*/ 0 w 11"/>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7">
                  <a:moveTo>
                    <a:pt x="0" y="2"/>
                  </a:moveTo>
                  <a:cubicBezTo>
                    <a:pt x="0" y="0"/>
                    <a:pt x="0" y="0"/>
                    <a:pt x="0" y="0"/>
                  </a:cubicBezTo>
                  <a:cubicBezTo>
                    <a:pt x="11" y="0"/>
                    <a:pt x="11" y="0"/>
                    <a:pt x="11" y="0"/>
                  </a:cubicBezTo>
                  <a:cubicBezTo>
                    <a:pt x="11" y="1"/>
                    <a:pt x="11" y="1"/>
                    <a:pt x="11" y="1"/>
                  </a:cubicBezTo>
                  <a:cubicBezTo>
                    <a:pt x="10" y="3"/>
                    <a:pt x="9" y="4"/>
                    <a:pt x="8" y="6"/>
                  </a:cubicBezTo>
                  <a:cubicBezTo>
                    <a:pt x="7" y="8"/>
                    <a:pt x="6" y="10"/>
                    <a:pt x="6" y="12"/>
                  </a:cubicBezTo>
                  <a:cubicBezTo>
                    <a:pt x="5" y="13"/>
                    <a:pt x="5" y="15"/>
                    <a:pt x="5" y="17"/>
                  </a:cubicBezTo>
                  <a:cubicBezTo>
                    <a:pt x="3" y="17"/>
                    <a:pt x="3" y="17"/>
                    <a:pt x="3" y="17"/>
                  </a:cubicBezTo>
                  <a:cubicBezTo>
                    <a:pt x="3" y="15"/>
                    <a:pt x="3" y="14"/>
                    <a:pt x="4" y="12"/>
                  </a:cubicBezTo>
                  <a:cubicBezTo>
                    <a:pt x="4" y="10"/>
                    <a:pt x="5" y="8"/>
                    <a:pt x="6" y="6"/>
                  </a:cubicBezTo>
                  <a:cubicBezTo>
                    <a:pt x="7" y="4"/>
                    <a:pt x="8" y="3"/>
                    <a:pt x="9" y="2"/>
                  </a:cubicBezTo>
                  <a:lnTo>
                    <a:pt x="0" y="2"/>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Freeform 244"/>
            <p:cNvSpPr>
              <a:spLocks noEditPoints="1"/>
            </p:cNvSpPr>
            <p:nvPr/>
          </p:nvSpPr>
          <p:spPr bwMode="auto">
            <a:xfrm>
              <a:off x="2686051" y="3886200"/>
              <a:ext cx="34925" cy="57150"/>
            </a:xfrm>
            <a:custGeom>
              <a:avLst/>
              <a:gdLst>
                <a:gd name="T0" fmla="*/ 3 w 11"/>
                <a:gd name="T1" fmla="*/ 8 h 18"/>
                <a:gd name="T2" fmla="*/ 1 w 11"/>
                <a:gd name="T3" fmla="*/ 7 h 18"/>
                <a:gd name="T4" fmla="*/ 1 w 11"/>
                <a:gd name="T5" fmla="*/ 5 h 18"/>
                <a:gd name="T6" fmla="*/ 2 w 11"/>
                <a:gd name="T7" fmla="*/ 2 h 18"/>
                <a:gd name="T8" fmla="*/ 6 w 11"/>
                <a:gd name="T9" fmla="*/ 0 h 18"/>
                <a:gd name="T10" fmla="*/ 9 w 11"/>
                <a:gd name="T11" fmla="*/ 2 h 18"/>
                <a:gd name="T12" fmla="*/ 11 w 11"/>
                <a:gd name="T13" fmla="*/ 5 h 18"/>
                <a:gd name="T14" fmla="*/ 10 w 11"/>
                <a:gd name="T15" fmla="*/ 7 h 18"/>
                <a:gd name="T16" fmla="*/ 8 w 11"/>
                <a:gd name="T17" fmla="*/ 8 h 18"/>
                <a:gd name="T18" fmla="*/ 11 w 11"/>
                <a:gd name="T19" fmla="*/ 10 h 18"/>
                <a:gd name="T20" fmla="*/ 11 w 11"/>
                <a:gd name="T21" fmla="*/ 13 h 18"/>
                <a:gd name="T22" fmla="*/ 10 w 11"/>
                <a:gd name="T23" fmla="*/ 16 h 18"/>
                <a:gd name="T24" fmla="*/ 6 w 11"/>
                <a:gd name="T25" fmla="*/ 18 h 18"/>
                <a:gd name="T26" fmla="*/ 2 w 11"/>
                <a:gd name="T27" fmla="*/ 16 h 18"/>
                <a:gd name="T28" fmla="*/ 0 w 11"/>
                <a:gd name="T29" fmla="*/ 13 h 18"/>
                <a:gd name="T30" fmla="*/ 1 w 11"/>
                <a:gd name="T31" fmla="*/ 10 h 18"/>
                <a:gd name="T32" fmla="*/ 3 w 11"/>
                <a:gd name="T33" fmla="*/ 8 h 18"/>
                <a:gd name="T34" fmla="*/ 2 w 11"/>
                <a:gd name="T35" fmla="*/ 13 h 18"/>
                <a:gd name="T36" fmla="*/ 3 w 11"/>
                <a:gd name="T37" fmla="*/ 14 h 18"/>
                <a:gd name="T38" fmla="*/ 4 w 11"/>
                <a:gd name="T39" fmla="*/ 16 h 18"/>
                <a:gd name="T40" fmla="*/ 6 w 11"/>
                <a:gd name="T41" fmla="*/ 16 h 18"/>
                <a:gd name="T42" fmla="*/ 8 w 11"/>
                <a:gd name="T43" fmla="*/ 15 h 18"/>
                <a:gd name="T44" fmla="*/ 9 w 11"/>
                <a:gd name="T45" fmla="*/ 13 h 18"/>
                <a:gd name="T46" fmla="*/ 8 w 11"/>
                <a:gd name="T47" fmla="*/ 10 h 18"/>
                <a:gd name="T48" fmla="*/ 6 w 11"/>
                <a:gd name="T49" fmla="*/ 9 h 18"/>
                <a:gd name="T50" fmla="*/ 3 w 11"/>
                <a:gd name="T51" fmla="*/ 10 h 18"/>
                <a:gd name="T52" fmla="*/ 2 w 11"/>
                <a:gd name="T53" fmla="*/ 13 h 18"/>
                <a:gd name="T54" fmla="*/ 3 w 11"/>
                <a:gd name="T55" fmla="*/ 5 h 18"/>
                <a:gd name="T56" fmla="*/ 4 w 11"/>
                <a:gd name="T57" fmla="*/ 7 h 18"/>
                <a:gd name="T58" fmla="*/ 6 w 11"/>
                <a:gd name="T59" fmla="*/ 8 h 18"/>
                <a:gd name="T60" fmla="*/ 8 w 11"/>
                <a:gd name="T61" fmla="*/ 7 h 18"/>
                <a:gd name="T62" fmla="*/ 9 w 11"/>
                <a:gd name="T63" fmla="*/ 5 h 18"/>
                <a:gd name="T64" fmla="*/ 8 w 11"/>
                <a:gd name="T65" fmla="*/ 3 h 18"/>
                <a:gd name="T66" fmla="*/ 6 w 11"/>
                <a:gd name="T67" fmla="*/ 2 h 18"/>
                <a:gd name="T68" fmla="*/ 4 w 11"/>
                <a:gd name="T69" fmla="*/ 3 h 18"/>
                <a:gd name="T70" fmla="*/ 3 w 11"/>
                <a:gd name="T7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 h="18">
                  <a:moveTo>
                    <a:pt x="3" y="8"/>
                  </a:moveTo>
                  <a:cubicBezTo>
                    <a:pt x="3" y="8"/>
                    <a:pt x="2" y="8"/>
                    <a:pt x="1" y="7"/>
                  </a:cubicBezTo>
                  <a:cubicBezTo>
                    <a:pt x="1" y="6"/>
                    <a:pt x="1" y="6"/>
                    <a:pt x="1" y="5"/>
                  </a:cubicBezTo>
                  <a:cubicBezTo>
                    <a:pt x="1" y="4"/>
                    <a:pt x="1" y="3"/>
                    <a:pt x="2" y="2"/>
                  </a:cubicBezTo>
                  <a:cubicBezTo>
                    <a:pt x="3" y="1"/>
                    <a:pt x="4" y="0"/>
                    <a:pt x="6" y="0"/>
                  </a:cubicBezTo>
                  <a:cubicBezTo>
                    <a:pt x="7" y="0"/>
                    <a:pt x="8" y="1"/>
                    <a:pt x="9" y="2"/>
                  </a:cubicBezTo>
                  <a:cubicBezTo>
                    <a:pt x="10" y="3"/>
                    <a:pt x="11" y="4"/>
                    <a:pt x="11" y="5"/>
                  </a:cubicBezTo>
                  <a:cubicBezTo>
                    <a:pt x="11" y="6"/>
                    <a:pt x="11" y="6"/>
                    <a:pt x="10" y="7"/>
                  </a:cubicBezTo>
                  <a:cubicBezTo>
                    <a:pt x="10" y="8"/>
                    <a:pt x="9" y="8"/>
                    <a:pt x="8" y="8"/>
                  </a:cubicBezTo>
                  <a:cubicBezTo>
                    <a:pt x="9" y="9"/>
                    <a:pt x="10" y="9"/>
                    <a:pt x="11" y="10"/>
                  </a:cubicBezTo>
                  <a:cubicBezTo>
                    <a:pt x="11" y="11"/>
                    <a:pt x="11" y="12"/>
                    <a:pt x="11" y="13"/>
                  </a:cubicBezTo>
                  <a:cubicBezTo>
                    <a:pt x="11" y="14"/>
                    <a:pt x="11" y="15"/>
                    <a:pt x="10" y="16"/>
                  </a:cubicBezTo>
                  <a:cubicBezTo>
                    <a:pt x="9" y="17"/>
                    <a:pt x="8" y="18"/>
                    <a:pt x="6" y="18"/>
                  </a:cubicBezTo>
                  <a:cubicBezTo>
                    <a:pt x="4" y="18"/>
                    <a:pt x="3" y="17"/>
                    <a:pt x="2" y="16"/>
                  </a:cubicBezTo>
                  <a:cubicBezTo>
                    <a:pt x="1" y="15"/>
                    <a:pt x="0" y="14"/>
                    <a:pt x="0" y="13"/>
                  </a:cubicBezTo>
                  <a:cubicBezTo>
                    <a:pt x="0" y="12"/>
                    <a:pt x="0" y="11"/>
                    <a:pt x="1" y="10"/>
                  </a:cubicBezTo>
                  <a:cubicBezTo>
                    <a:pt x="2" y="9"/>
                    <a:pt x="2" y="9"/>
                    <a:pt x="3" y="8"/>
                  </a:cubicBezTo>
                  <a:close/>
                  <a:moveTo>
                    <a:pt x="2" y="13"/>
                  </a:moveTo>
                  <a:cubicBezTo>
                    <a:pt x="2" y="13"/>
                    <a:pt x="2" y="14"/>
                    <a:pt x="3" y="14"/>
                  </a:cubicBezTo>
                  <a:cubicBezTo>
                    <a:pt x="3" y="15"/>
                    <a:pt x="3" y="15"/>
                    <a:pt x="4" y="16"/>
                  </a:cubicBezTo>
                  <a:cubicBezTo>
                    <a:pt x="5" y="16"/>
                    <a:pt x="5" y="16"/>
                    <a:pt x="6" y="16"/>
                  </a:cubicBezTo>
                  <a:cubicBezTo>
                    <a:pt x="7" y="16"/>
                    <a:pt x="8" y="16"/>
                    <a:pt x="8" y="15"/>
                  </a:cubicBezTo>
                  <a:cubicBezTo>
                    <a:pt x="9" y="15"/>
                    <a:pt x="9" y="14"/>
                    <a:pt x="9" y="13"/>
                  </a:cubicBezTo>
                  <a:cubicBezTo>
                    <a:pt x="9" y="12"/>
                    <a:pt x="9" y="11"/>
                    <a:pt x="8" y="10"/>
                  </a:cubicBezTo>
                  <a:cubicBezTo>
                    <a:pt x="8" y="10"/>
                    <a:pt x="7" y="9"/>
                    <a:pt x="6" y="9"/>
                  </a:cubicBezTo>
                  <a:cubicBezTo>
                    <a:pt x="5" y="9"/>
                    <a:pt x="4" y="10"/>
                    <a:pt x="3" y="10"/>
                  </a:cubicBezTo>
                  <a:cubicBezTo>
                    <a:pt x="3" y="11"/>
                    <a:pt x="2" y="12"/>
                    <a:pt x="2" y="13"/>
                  </a:cubicBezTo>
                  <a:close/>
                  <a:moveTo>
                    <a:pt x="3" y="5"/>
                  </a:moveTo>
                  <a:cubicBezTo>
                    <a:pt x="3" y="6"/>
                    <a:pt x="3" y="6"/>
                    <a:pt x="4" y="7"/>
                  </a:cubicBezTo>
                  <a:cubicBezTo>
                    <a:pt x="4" y="7"/>
                    <a:pt x="5" y="8"/>
                    <a:pt x="6" y="8"/>
                  </a:cubicBezTo>
                  <a:cubicBezTo>
                    <a:pt x="7" y="8"/>
                    <a:pt x="7" y="7"/>
                    <a:pt x="8" y="7"/>
                  </a:cubicBezTo>
                  <a:cubicBezTo>
                    <a:pt x="8" y="6"/>
                    <a:pt x="9" y="6"/>
                    <a:pt x="9" y="5"/>
                  </a:cubicBezTo>
                  <a:cubicBezTo>
                    <a:pt x="9" y="4"/>
                    <a:pt x="8" y="3"/>
                    <a:pt x="8" y="3"/>
                  </a:cubicBezTo>
                  <a:cubicBezTo>
                    <a:pt x="7" y="2"/>
                    <a:pt x="7" y="2"/>
                    <a:pt x="6" y="2"/>
                  </a:cubicBezTo>
                  <a:cubicBezTo>
                    <a:pt x="5" y="2"/>
                    <a:pt x="4" y="2"/>
                    <a:pt x="4" y="3"/>
                  </a:cubicBezTo>
                  <a:cubicBezTo>
                    <a:pt x="3" y="3"/>
                    <a:pt x="3" y="4"/>
                    <a:pt x="3" y="5"/>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Freeform 245"/>
            <p:cNvSpPr>
              <a:spLocks noEditPoints="1"/>
            </p:cNvSpPr>
            <p:nvPr/>
          </p:nvSpPr>
          <p:spPr bwMode="auto">
            <a:xfrm>
              <a:off x="2990851" y="3886200"/>
              <a:ext cx="34925" cy="57150"/>
            </a:xfrm>
            <a:custGeom>
              <a:avLst/>
              <a:gdLst>
                <a:gd name="T0" fmla="*/ 1 w 11"/>
                <a:gd name="T1" fmla="*/ 14 h 18"/>
                <a:gd name="T2" fmla="*/ 3 w 11"/>
                <a:gd name="T3" fmla="*/ 14 h 18"/>
                <a:gd name="T4" fmla="*/ 4 w 11"/>
                <a:gd name="T5" fmla="*/ 16 h 18"/>
                <a:gd name="T6" fmla="*/ 5 w 11"/>
                <a:gd name="T7" fmla="*/ 16 h 18"/>
                <a:gd name="T8" fmla="*/ 7 w 11"/>
                <a:gd name="T9" fmla="*/ 16 h 18"/>
                <a:gd name="T10" fmla="*/ 8 w 11"/>
                <a:gd name="T11" fmla="*/ 15 h 18"/>
                <a:gd name="T12" fmla="*/ 9 w 11"/>
                <a:gd name="T13" fmla="*/ 13 h 18"/>
                <a:gd name="T14" fmla="*/ 9 w 11"/>
                <a:gd name="T15" fmla="*/ 10 h 18"/>
                <a:gd name="T16" fmla="*/ 9 w 11"/>
                <a:gd name="T17" fmla="*/ 10 h 18"/>
                <a:gd name="T18" fmla="*/ 8 w 11"/>
                <a:gd name="T19" fmla="*/ 11 h 18"/>
                <a:gd name="T20" fmla="*/ 5 w 11"/>
                <a:gd name="T21" fmla="*/ 12 h 18"/>
                <a:gd name="T22" fmla="*/ 2 w 11"/>
                <a:gd name="T23" fmla="*/ 10 h 18"/>
                <a:gd name="T24" fmla="*/ 0 w 11"/>
                <a:gd name="T25" fmla="*/ 6 h 18"/>
                <a:gd name="T26" fmla="*/ 2 w 11"/>
                <a:gd name="T27" fmla="*/ 2 h 18"/>
                <a:gd name="T28" fmla="*/ 6 w 11"/>
                <a:gd name="T29" fmla="*/ 0 h 18"/>
                <a:gd name="T30" fmla="*/ 9 w 11"/>
                <a:gd name="T31" fmla="*/ 1 h 18"/>
                <a:gd name="T32" fmla="*/ 11 w 11"/>
                <a:gd name="T33" fmla="*/ 4 h 18"/>
                <a:gd name="T34" fmla="*/ 11 w 11"/>
                <a:gd name="T35" fmla="*/ 9 h 18"/>
                <a:gd name="T36" fmla="*/ 11 w 11"/>
                <a:gd name="T37" fmla="*/ 14 h 18"/>
                <a:gd name="T38" fmla="*/ 9 w 11"/>
                <a:gd name="T39" fmla="*/ 17 h 18"/>
                <a:gd name="T40" fmla="*/ 5 w 11"/>
                <a:gd name="T41" fmla="*/ 18 h 18"/>
                <a:gd name="T42" fmla="*/ 2 w 11"/>
                <a:gd name="T43" fmla="*/ 17 h 18"/>
                <a:gd name="T44" fmla="*/ 1 w 11"/>
                <a:gd name="T45" fmla="*/ 14 h 18"/>
                <a:gd name="T46" fmla="*/ 9 w 11"/>
                <a:gd name="T47" fmla="*/ 6 h 18"/>
                <a:gd name="T48" fmla="*/ 8 w 11"/>
                <a:gd name="T49" fmla="*/ 3 h 18"/>
                <a:gd name="T50" fmla="*/ 6 w 11"/>
                <a:gd name="T51" fmla="*/ 2 h 18"/>
                <a:gd name="T52" fmla="*/ 3 w 11"/>
                <a:gd name="T53" fmla="*/ 3 h 18"/>
                <a:gd name="T54" fmla="*/ 2 w 11"/>
                <a:gd name="T55" fmla="*/ 6 h 18"/>
                <a:gd name="T56" fmla="*/ 3 w 11"/>
                <a:gd name="T57" fmla="*/ 9 h 18"/>
                <a:gd name="T58" fmla="*/ 6 w 11"/>
                <a:gd name="T59" fmla="*/ 10 h 18"/>
                <a:gd name="T60" fmla="*/ 8 w 11"/>
                <a:gd name="T61" fmla="*/ 9 h 18"/>
                <a:gd name="T62" fmla="*/ 9 w 11"/>
                <a:gd name="T6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18">
                  <a:moveTo>
                    <a:pt x="1" y="14"/>
                  </a:moveTo>
                  <a:cubicBezTo>
                    <a:pt x="3" y="14"/>
                    <a:pt x="3" y="14"/>
                    <a:pt x="3" y="14"/>
                  </a:cubicBezTo>
                  <a:cubicBezTo>
                    <a:pt x="3" y="14"/>
                    <a:pt x="3" y="15"/>
                    <a:pt x="4" y="16"/>
                  </a:cubicBezTo>
                  <a:cubicBezTo>
                    <a:pt x="4" y="16"/>
                    <a:pt x="5" y="16"/>
                    <a:pt x="5" y="16"/>
                  </a:cubicBezTo>
                  <a:cubicBezTo>
                    <a:pt x="6" y="16"/>
                    <a:pt x="7" y="16"/>
                    <a:pt x="7" y="16"/>
                  </a:cubicBezTo>
                  <a:cubicBezTo>
                    <a:pt x="8" y="16"/>
                    <a:pt x="8" y="15"/>
                    <a:pt x="8" y="15"/>
                  </a:cubicBezTo>
                  <a:cubicBezTo>
                    <a:pt x="9" y="14"/>
                    <a:pt x="9" y="13"/>
                    <a:pt x="9" y="13"/>
                  </a:cubicBezTo>
                  <a:cubicBezTo>
                    <a:pt x="9" y="12"/>
                    <a:pt x="9" y="11"/>
                    <a:pt x="9" y="10"/>
                  </a:cubicBezTo>
                  <a:cubicBezTo>
                    <a:pt x="9" y="10"/>
                    <a:pt x="9" y="10"/>
                    <a:pt x="9" y="10"/>
                  </a:cubicBezTo>
                  <a:cubicBezTo>
                    <a:pt x="9" y="10"/>
                    <a:pt x="8" y="11"/>
                    <a:pt x="8" y="11"/>
                  </a:cubicBezTo>
                  <a:cubicBezTo>
                    <a:pt x="7" y="12"/>
                    <a:pt x="6" y="12"/>
                    <a:pt x="5" y="12"/>
                  </a:cubicBezTo>
                  <a:cubicBezTo>
                    <a:pt x="4" y="12"/>
                    <a:pt x="3" y="11"/>
                    <a:pt x="2" y="10"/>
                  </a:cubicBezTo>
                  <a:cubicBezTo>
                    <a:pt x="1" y="9"/>
                    <a:pt x="0" y="8"/>
                    <a:pt x="0" y="6"/>
                  </a:cubicBezTo>
                  <a:cubicBezTo>
                    <a:pt x="0" y="5"/>
                    <a:pt x="1" y="3"/>
                    <a:pt x="2" y="2"/>
                  </a:cubicBezTo>
                  <a:cubicBezTo>
                    <a:pt x="3" y="1"/>
                    <a:pt x="4" y="0"/>
                    <a:pt x="6" y="0"/>
                  </a:cubicBezTo>
                  <a:cubicBezTo>
                    <a:pt x="7" y="0"/>
                    <a:pt x="8" y="1"/>
                    <a:pt x="9" y="1"/>
                  </a:cubicBezTo>
                  <a:cubicBezTo>
                    <a:pt x="10" y="2"/>
                    <a:pt x="10" y="3"/>
                    <a:pt x="11" y="4"/>
                  </a:cubicBezTo>
                  <a:cubicBezTo>
                    <a:pt x="11" y="5"/>
                    <a:pt x="11" y="7"/>
                    <a:pt x="11" y="9"/>
                  </a:cubicBezTo>
                  <a:cubicBezTo>
                    <a:pt x="11" y="11"/>
                    <a:pt x="11" y="13"/>
                    <a:pt x="11" y="14"/>
                  </a:cubicBezTo>
                  <a:cubicBezTo>
                    <a:pt x="10" y="15"/>
                    <a:pt x="10" y="16"/>
                    <a:pt x="9" y="17"/>
                  </a:cubicBezTo>
                  <a:cubicBezTo>
                    <a:pt x="8" y="18"/>
                    <a:pt x="7" y="18"/>
                    <a:pt x="5" y="18"/>
                  </a:cubicBezTo>
                  <a:cubicBezTo>
                    <a:pt x="4" y="18"/>
                    <a:pt x="3" y="18"/>
                    <a:pt x="2" y="17"/>
                  </a:cubicBezTo>
                  <a:cubicBezTo>
                    <a:pt x="1" y="16"/>
                    <a:pt x="1" y="15"/>
                    <a:pt x="1" y="14"/>
                  </a:cubicBezTo>
                  <a:close/>
                  <a:moveTo>
                    <a:pt x="9" y="6"/>
                  </a:moveTo>
                  <a:cubicBezTo>
                    <a:pt x="9" y="5"/>
                    <a:pt x="9" y="4"/>
                    <a:pt x="8" y="3"/>
                  </a:cubicBezTo>
                  <a:cubicBezTo>
                    <a:pt x="8" y="3"/>
                    <a:pt x="7" y="2"/>
                    <a:pt x="6" y="2"/>
                  </a:cubicBezTo>
                  <a:cubicBezTo>
                    <a:pt x="5" y="2"/>
                    <a:pt x="4" y="3"/>
                    <a:pt x="3" y="3"/>
                  </a:cubicBezTo>
                  <a:cubicBezTo>
                    <a:pt x="3" y="4"/>
                    <a:pt x="2" y="5"/>
                    <a:pt x="2" y="6"/>
                  </a:cubicBezTo>
                  <a:cubicBezTo>
                    <a:pt x="2" y="7"/>
                    <a:pt x="3" y="8"/>
                    <a:pt x="3" y="9"/>
                  </a:cubicBezTo>
                  <a:cubicBezTo>
                    <a:pt x="4" y="10"/>
                    <a:pt x="5" y="10"/>
                    <a:pt x="6" y="10"/>
                  </a:cubicBezTo>
                  <a:cubicBezTo>
                    <a:pt x="7" y="10"/>
                    <a:pt x="8" y="10"/>
                    <a:pt x="8" y="9"/>
                  </a:cubicBezTo>
                  <a:cubicBezTo>
                    <a:pt x="9" y="8"/>
                    <a:pt x="9" y="7"/>
                    <a:pt x="9" y="6"/>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Freeform 246"/>
            <p:cNvSpPr>
              <a:spLocks/>
            </p:cNvSpPr>
            <p:nvPr/>
          </p:nvSpPr>
          <p:spPr bwMode="auto">
            <a:xfrm>
              <a:off x="3254376" y="3886200"/>
              <a:ext cx="19050" cy="57150"/>
            </a:xfrm>
            <a:custGeom>
              <a:avLst/>
              <a:gdLst>
                <a:gd name="T0" fmla="*/ 6 w 6"/>
                <a:gd name="T1" fmla="*/ 18 h 18"/>
                <a:gd name="T2" fmla="*/ 4 w 6"/>
                <a:gd name="T3" fmla="*/ 18 h 18"/>
                <a:gd name="T4" fmla="*/ 4 w 6"/>
                <a:gd name="T5" fmla="*/ 4 h 18"/>
                <a:gd name="T6" fmla="*/ 2 w 6"/>
                <a:gd name="T7" fmla="*/ 6 h 18"/>
                <a:gd name="T8" fmla="*/ 0 w 6"/>
                <a:gd name="T9" fmla="*/ 7 h 18"/>
                <a:gd name="T10" fmla="*/ 0 w 6"/>
                <a:gd name="T11" fmla="*/ 5 h 18"/>
                <a:gd name="T12" fmla="*/ 3 w 6"/>
                <a:gd name="T13" fmla="*/ 3 h 18"/>
                <a:gd name="T14" fmla="*/ 5 w 6"/>
                <a:gd name="T15" fmla="*/ 0 h 18"/>
                <a:gd name="T16" fmla="*/ 6 w 6"/>
                <a:gd name="T17" fmla="*/ 0 h 18"/>
                <a:gd name="T18" fmla="*/ 6 w 6"/>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8">
                  <a:moveTo>
                    <a:pt x="6" y="18"/>
                  </a:moveTo>
                  <a:cubicBezTo>
                    <a:pt x="4" y="18"/>
                    <a:pt x="4" y="18"/>
                    <a:pt x="4" y="18"/>
                  </a:cubicBezTo>
                  <a:cubicBezTo>
                    <a:pt x="4" y="4"/>
                    <a:pt x="4" y="4"/>
                    <a:pt x="4" y="4"/>
                  </a:cubicBezTo>
                  <a:cubicBezTo>
                    <a:pt x="4" y="5"/>
                    <a:pt x="3" y="5"/>
                    <a:pt x="2" y="6"/>
                  </a:cubicBezTo>
                  <a:cubicBezTo>
                    <a:pt x="2" y="6"/>
                    <a:pt x="1" y="7"/>
                    <a:pt x="0" y="7"/>
                  </a:cubicBezTo>
                  <a:cubicBezTo>
                    <a:pt x="0" y="5"/>
                    <a:pt x="0" y="5"/>
                    <a:pt x="0" y="5"/>
                  </a:cubicBezTo>
                  <a:cubicBezTo>
                    <a:pt x="1" y="4"/>
                    <a:pt x="2" y="4"/>
                    <a:pt x="3" y="3"/>
                  </a:cubicBezTo>
                  <a:cubicBezTo>
                    <a:pt x="4" y="2"/>
                    <a:pt x="5" y="1"/>
                    <a:pt x="5" y="0"/>
                  </a:cubicBezTo>
                  <a:cubicBezTo>
                    <a:pt x="6" y="0"/>
                    <a:pt x="6" y="0"/>
                    <a:pt x="6" y="0"/>
                  </a:cubicBezTo>
                  <a:lnTo>
                    <a:pt x="6" y="18"/>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247"/>
            <p:cNvSpPr>
              <a:spLocks noEditPoints="1"/>
            </p:cNvSpPr>
            <p:nvPr/>
          </p:nvSpPr>
          <p:spPr bwMode="auto">
            <a:xfrm>
              <a:off x="3292476" y="3886200"/>
              <a:ext cx="34925" cy="57150"/>
            </a:xfrm>
            <a:custGeom>
              <a:avLst/>
              <a:gdLst>
                <a:gd name="T0" fmla="*/ 0 w 11"/>
                <a:gd name="T1" fmla="*/ 9 h 18"/>
                <a:gd name="T2" fmla="*/ 0 w 11"/>
                <a:gd name="T3" fmla="*/ 4 h 18"/>
                <a:gd name="T4" fmla="*/ 2 w 11"/>
                <a:gd name="T5" fmla="*/ 1 h 18"/>
                <a:gd name="T6" fmla="*/ 5 w 11"/>
                <a:gd name="T7" fmla="*/ 0 h 18"/>
                <a:gd name="T8" fmla="*/ 8 w 11"/>
                <a:gd name="T9" fmla="*/ 1 h 18"/>
                <a:gd name="T10" fmla="*/ 10 w 11"/>
                <a:gd name="T11" fmla="*/ 3 h 18"/>
                <a:gd name="T12" fmla="*/ 11 w 11"/>
                <a:gd name="T13" fmla="*/ 5 h 18"/>
                <a:gd name="T14" fmla="*/ 11 w 11"/>
                <a:gd name="T15" fmla="*/ 9 h 18"/>
                <a:gd name="T16" fmla="*/ 10 w 11"/>
                <a:gd name="T17" fmla="*/ 14 h 18"/>
                <a:gd name="T18" fmla="*/ 9 w 11"/>
                <a:gd name="T19" fmla="*/ 17 h 18"/>
                <a:gd name="T20" fmla="*/ 5 w 11"/>
                <a:gd name="T21" fmla="*/ 18 h 18"/>
                <a:gd name="T22" fmla="*/ 2 w 11"/>
                <a:gd name="T23" fmla="*/ 16 h 18"/>
                <a:gd name="T24" fmla="*/ 0 w 11"/>
                <a:gd name="T25" fmla="*/ 9 h 18"/>
                <a:gd name="T26" fmla="*/ 2 w 11"/>
                <a:gd name="T27" fmla="*/ 9 h 18"/>
                <a:gd name="T28" fmla="*/ 3 w 11"/>
                <a:gd name="T29" fmla="*/ 15 h 18"/>
                <a:gd name="T30" fmla="*/ 5 w 11"/>
                <a:gd name="T31" fmla="*/ 16 h 18"/>
                <a:gd name="T32" fmla="*/ 8 w 11"/>
                <a:gd name="T33" fmla="*/ 15 h 18"/>
                <a:gd name="T34" fmla="*/ 9 w 11"/>
                <a:gd name="T35" fmla="*/ 9 h 18"/>
                <a:gd name="T36" fmla="*/ 8 w 11"/>
                <a:gd name="T37" fmla="*/ 4 h 18"/>
                <a:gd name="T38" fmla="*/ 5 w 11"/>
                <a:gd name="T39" fmla="*/ 2 h 18"/>
                <a:gd name="T40" fmla="*/ 3 w 11"/>
                <a:gd name="T41" fmla="*/ 3 h 18"/>
                <a:gd name="T42" fmla="*/ 2 w 11"/>
                <a:gd name="T4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8">
                  <a:moveTo>
                    <a:pt x="0" y="9"/>
                  </a:moveTo>
                  <a:cubicBezTo>
                    <a:pt x="0" y="7"/>
                    <a:pt x="0" y="6"/>
                    <a:pt x="0" y="4"/>
                  </a:cubicBezTo>
                  <a:cubicBezTo>
                    <a:pt x="1" y="3"/>
                    <a:pt x="2" y="2"/>
                    <a:pt x="2" y="1"/>
                  </a:cubicBezTo>
                  <a:cubicBezTo>
                    <a:pt x="3" y="1"/>
                    <a:pt x="4" y="0"/>
                    <a:pt x="5" y="0"/>
                  </a:cubicBezTo>
                  <a:cubicBezTo>
                    <a:pt x="6" y="0"/>
                    <a:pt x="7" y="1"/>
                    <a:pt x="8" y="1"/>
                  </a:cubicBezTo>
                  <a:cubicBezTo>
                    <a:pt x="9" y="1"/>
                    <a:pt x="9" y="2"/>
                    <a:pt x="10" y="3"/>
                  </a:cubicBezTo>
                  <a:cubicBezTo>
                    <a:pt x="10" y="3"/>
                    <a:pt x="10" y="4"/>
                    <a:pt x="11" y="5"/>
                  </a:cubicBezTo>
                  <a:cubicBezTo>
                    <a:pt x="11" y="6"/>
                    <a:pt x="11" y="8"/>
                    <a:pt x="11" y="9"/>
                  </a:cubicBezTo>
                  <a:cubicBezTo>
                    <a:pt x="11" y="11"/>
                    <a:pt x="11" y="13"/>
                    <a:pt x="10" y="14"/>
                  </a:cubicBezTo>
                  <a:cubicBezTo>
                    <a:pt x="10" y="15"/>
                    <a:pt x="9" y="16"/>
                    <a:pt x="9" y="17"/>
                  </a:cubicBezTo>
                  <a:cubicBezTo>
                    <a:pt x="8" y="18"/>
                    <a:pt x="7" y="18"/>
                    <a:pt x="5" y="18"/>
                  </a:cubicBezTo>
                  <a:cubicBezTo>
                    <a:pt x="4" y="18"/>
                    <a:pt x="3" y="17"/>
                    <a:pt x="2" y="16"/>
                  </a:cubicBezTo>
                  <a:cubicBezTo>
                    <a:pt x="0" y="15"/>
                    <a:pt x="0" y="12"/>
                    <a:pt x="0" y="9"/>
                  </a:cubicBezTo>
                  <a:close/>
                  <a:moveTo>
                    <a:pt x="2" y="9"/>
                  </a:moveTo>
                  <a:cubicBezTo>
                    <a:pt x="2" y="12"/>
                    <a:pt x="2" y="14"/>
                    <a:pt x="3" y="15"/>
                  </a:cubicBezTo>
                  <a:cubicBezTo>
                    <a:pt x="4" y="16"/>
                    <a:pt x="4" y="16"/>
                    <a:pt x="5" y="16"/>
                  </a:cubicBezTo>
                  <a:cubicBezTo>
                    <a:pt x="6" y="16"/>
                    <a:pt x="7" y="16"/>
                    <a:pt x="8" y="15"/>
                  </a:cubicBezTo>
                  <a:cubicBezTo>
                    <a:pt x="9" y="14"/>
                    <a:pt x="9" y="12"/>
                    <a:pt x="9" y="9"/>
                  </a:cubicBezTo>
                  <a:cubicBezTo>
                    <a:pt x="9" y="6"/>
                    <a:pt x="9" y="5"/>
                    <a:pt x="8" y="4"/>
                  </a:cubicBezTo>
                  <a:cubicBezTo>
                    <a:pt x="7" y="3"/>
                    <a:pt x="6" y="2"/>
                    <a:pt x="5" y="2"/>
                  </a:cubicBezTo>
                  <a:cubicBezTo>
                    <a:pt x="4" y="2"/>
                    <a:pt x="4" y="3"/>
                    <a:pt x="3" y="3"/>
                  </a:cubicBezTo>
                  <a:cubicBezTo>
                    <a:pt x="2" y="4"/>
                    <a:pt x="2" y="6"/>
                    <a:pt x="2" y="9"/>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248"/>
            <p:cNvSpPr>
              <a:spLocks/>
            </p:cNvSpPr>
            <p:nvPr/>
          </p:nvSpPr>
          <p:spPr bwMode="auto">
            <a:xfrm>
              <a:off x="3562351" y="3886200"/>
              <a:ext cx="19050" cy="57150"/>
            </a:xfrm>
            <a:custGeom>
              <a:avLst/>
              <a:gdLst>
                <a:gd name="T0" fmla="*/ 6 w 6"/>
                <a:gd name="T1" fmla="*/ 18 h 18"/>
                <a:gd name="T2" fmla="*/ 4 w 6"/>
                <a:gd name="T3" fmla="*/ 18 h 18"/>
                <a:gd name="T4" fmla="*/ 4 w 6"/>
                <a:gd name="T5" fmla="*/ 4 h 18"/>
                <a:gd name="T6" fmla="*/ 2 w 6"/>
                <a:gd name="T7" fmla="*/ 6 h 18"/>
                <a:gd name="T8" fmla="*/ 0 w 6"/>
                <a:gd name="T9" fmla="*/ 7 h 18"/>
                <a:gd name="T10" fmla="*/ 0 w 6"/>
                <a:gd name="T11" fmla="*/ 5 h 18"/>
                <a:gd name="T12" fmla="*/ 3 w 6"/>
                <a:gd name="T13" fmla="*/ 3 h 18"/>
                <a:gd name="T14" fmla="*/ 5 w 6"/>
                <a:gd name="T15" fmla="*/ 0 h 18"/>
                <a:gd name="T16" fmla="*/ 6 w 6"/>
                <a:gd name="T17" fmla="*/ 0 h 18"/>
                <a:gd name="T18" fmla="*/ 6 w 6"/>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8">
                  <a:moveTo>
                    <a:pt x="6" y="18"/>
                  </a:moveTo>
                  <a:cubicBezTo>
                    <a:pt x="4" y="18"/>
                    <a:pt x="4" y="18"/>
                    <a:pt x="4" y="18"/>
                  </a:cubicBezTo>
                  <a:cubicBezTo>
                    <a:pt x="4" y="4"/>
                    <a:pt x="4" y="4"/>
                    <a:pt x="4" y="4"/>
                  </a:cubicBezTo>
                  <a:cubicBezTo>
                    <a:pt x="4" y="5"/>
                    <a:pt x="3" y="5"/>
                    <a:pt x="2" y="6"/>
                  </a:cubicBezTo>
                  <a:cubicBezTo>
                    <a:pt x="1" y="6"/>
                    <a:pt x="1" y="7"/>
                    <a:pt x="0" y="7"/>
                  </a:cubicBezTo>
                  <a:cubicBezTo>
                    <a:pt x="0" y="5"/>
                    <a:pt x="0" y="5"/>
                    <a:pt x="0" y="5"/>
                  </a:cubicBezTo>
                  <a:cubicBezTo>
                    <a:pt x="1" y="4"/>
                    <a:pt x="2" y="4"/>
                    <a:pt x="3" y="3"/>
                  </a:cubicBezTo>
                  <a:cubicBezTo>
                    <a:pt x="4" y="2"/>
                    <a:pt x="5" y="1"/>
                    <a:pt x="5" y="0"/>
                  </a:cubicBezTo>
                  <a:cubicBezTo>
                    <a:pt x="6" y="0"/>
                    <a:pt x="6" y="0"/>
                    <a:pt x="6" y="0"/>
                  </a:cubicBezTo>
                  <a:lnTo>
                    <a:pt x="6" y="18"/>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Freeform 249"/>
            <p:cNvSpPr>
              <a:spLocks/>
            </p:cNvSpPr>
            <p:nvPr/>
          </p:nvSpPr>
          <p:spPr bwMode="auto">
            <a:xfrm>
              <a:off x="3600451" y="3886200"/>
              <a:ext cx="19050" cy="57150"/>
            </a:xfrm>
            <a:custGeom>
              <a:avLst/>
              <a:gdLst>
                <a:gd name="T0" fmla="*/ 6 w 6"/>
                <a:gd name="T1" fmla="*/ 18 h 18"/>
                <a:gd name="T2" fmla="*/ 4 w 6"/>
                <a:gd name="T3" fmla="*/ 18 h 18"/>
                <a:gd name="T4" fmla="*/ 4 w 6"/>
                <a:gd name="T5" fmla="*/ 4 h 18"/>
                <a:gd name="T6" fmla="*/ 2 w 6"/>
                <a:gd name="T7" fmla="*/ 6 h 18"/>
                <a:gd name="T8" fmla="*/ 0 w 6"/>
                <a:gd name="T9" fmla="*/ 7 h 18"/>
                <a:gd name="T10" fmla="*/ 0 w 6"/>
                <a:gd name="T11" fmla="*/ 5 h 18"/>
                <a:gd name="T12" fmla="*/ 3 w 6"/>
                <a:gd name="T13" fmla="*/ 3 h 18"/>
                <a:gd name="T14" fmla="*/ 5 w 6"/>
                <a:gd name="T15" fmla="*/ 0 h 18"/>
                <a:gd name="T16" fmla="*/ 6 w 6"/>
                <a:gd name="T17" fmla="*/ 0 h 18"/>
                <a:gd name="T18" fmla="*/ 6 w 6"/>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8">
                  <a:moveTo>
                    <a:pt x="6" y="18"/>
                  </a:moveTo>
                  <a:cubicBezTo>
                    <a:pt x="4" y="18"/>
                    <a:pt x="4" y="18"/>
                    <a:pt x="4" y="18"/>
                  </a:cubicBezTo>
                  <a:cubicBezTo>
                    <a:pt x="4" y="4"/>
                    <a:pt x="4" y="4"/>
                    <a:pt x="4" y="4"/>
                  </a:cubicBezTo>
                  <a:cubicBezTo>
                    <a:pt x="3" y="5"/>
                    <a:pt x="3" y="5"/>
                    <a:pt x="2" y="6"/>
                  </a:cubicBezTo>
                  <a:cubicBezTo>
                    <a:pt x="1" y="6"/>
                    <a:pt x="0" y="7"/>
                    <a:pt x="0" y="7"/>
                  </a:cubicBezTo>
                  <a:cubicBezTo>
                    <a:pt x="0" y="5"/>
                    <a:pt x="0" y="5"/>
                    <a:pt x="0" y="5"/>
                  </a:cubicBezTo>
                  <a:cubicBezTo>
                    <a:pt x="1" y="4"/>
                    <a:pt x="2" y="4"/>
                    <a:pt x="3" y="3"/>
                  </a:cubicBezTo>
                  <a:cubicBezTo>
                    <a:pt x="4" y="2"/>
                    <a:pt x="4" y="1"/>
                    <a:pt x="5" y="0"/>
                  </a:cubicBezTo>
                  <a:cubicBezTo>
                    <a:pt x="6" y="0"/>
                    <a:pt x="6" y="0"/>
                    <a:pt x="6" y="0"/>
                  </a:cubicBezTo>
                  <a:lnTo>
                    <a:pt x="6" y="18"/>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250"/>
            <p:cNvSpPr>
              <a:spLocks/>
            </p:cNvSpPr>
            <p:nvPr/>
          </p:nvSpPr>
          <p:spPr bwMode="auto">
            <a:xfrm>
              <a:off x="3851276" y="3886200"/>
              <a:ext cx="19050" cy="57150"/>
            </a:xfrm>
            <a:custGeom>
              <a:avLst/>
              <a:gdLst>
                <a:gd name="T0" fmla="*/ 6 w 6"/>
                <a:gd name="T1" fmla="*/ 18 h 18"/>
                <a:gd name="T2" fmla="*/ 4 w 6"/>
                <a:gd name="T3" fmla="*/ 18 h 18"/>
                <a:gd name="T4" fmla="*/ 4 w 6"/>
                <a:gd name="T5" fmla="*/ 4 h 18"/>
                <a:gd name="T6" fmla="*/ 2 w 6"/>
                <a:gd name="T7" fmla="*/ 6 h 18"/>
                <a:gd name="T8" fmla="*/ 0 w 6"/>
                <a:gd name="T9" fmla="*/ 7 h 18"/>
                <a:gd name="T10" fmla="*/ 0 w 6"/>
                <a:gd name="T11" fmla="*/ 5 h 18"/>
                <a:gd name="T12" fmla="*/ 3 w 6"/>
                <a:gd name="T13" fmla="*/ 3 h 18"/>
                <a:gd name="T14" fmla="*/ 5 w 6"/>
                <a:gd name="T15" fmla="*/ 0 h 18"/>
                <a:gd name="T16" fmla="*/ 6 w 6"/>
                <a:gd name="T17" fmla="*/ 0 h 18"/>
                <a:gd name="T18" fmla="*/ 6 w 6"/>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8">
                  <a:moveTo>
                    <a:pt x="6" y="18"/>
                  </a:moveTo>
                  <a:cubicBezTo>
                    <a:pt x="4" y="18"/>
                    <a:pt x="4" y="18"/>
                    <a:pt x="4" y="18"/>
                  </a:cubicBezTo>
                  <a:cubicBezTo>
                    <a:pt x="4" y="4"/>
                    <a:pt x="4" y="4"/>
                    <a:pt x="4" y="4"/>
                  </a:cubicBezTo>
                  <a:cubicBezTo>
                    <a:pt x="4" y="5"/>
                    <a:pt x="3" y="5"/>
                    <a:pt x="2" y="6"/>
                  </a:cubicBezTo>
                  <a:cubicBezTo>
                    <a:pt x="1" y="6"/>
                    <a:pt x="1" y="7"/>
                    <a:pt x="0" y="7"/>
                  </a:cubicBezTo>
                  <a:cubicBezTo>
                    <a:pt x="0" y="5"/>
                    <a:pt x="0" y="5"/>
                    <a:pt x="0" y="5"/>
                  </a:cubicBezTo>
                  <a:cubicBezTo>
                    <a:pt x="1" y="4"/>
                    <a:pt x="2" y="4"/>
                    <a:pt x="3" y="3"/>
                  </a:cubicBezTo>
                  <a:cubicBezTo>
                    <a:pt x="4" y="2"/>
                    <a:pt x="4" y="1"/>
                    <a:pt x="5" y="0"/>
                  </a:cubicBezTo>
                  <a:cubicBezTo>
                    <a:pt x="6" y="0"/>
                    <a:pt x="6" y="0"/>
                    <a:pt x="6" y="0"/>
                  </a:cubicBezTo>
                  <a:lnTo>
                    <a:pt x="6" y="18"/>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251"/>
            <p:cNvSpPr>
              <a:spLocks/>
            </p:cNvSpPr>
            <p:nvPr/>
          </p:nvSpPr>
          <p:spPr bwMode="auto">
            <a:xfrm>
              <a:off x="3886201" y="3886200"/>
              <a:ext cx="38100" cy="57150"/>
            </a:xfrm>
            <a:custGeom>
              <a:avLst/>
              <a:gdLst>
                <a:gd name="T0" fmla="*/ 12 w 12"/>
                <a:gd name="T1" fmla="*/ 16 h 18"/>
                <a:gd name="T2" fmla="*/ 12 w 12"/>
                <a:gd name="T3" fmla="*/ 18 h 18"/>
                <a:gd name="T4" fmla="*/ 0 w 12"/>
                <a:gd name="T5" fmla="*/ 18 h 18"/>
                <a:gd name="T6" fmla="*/ 1 w 12"/>
                <a:gd name="T7" fmla="*/ 16 h 18"/>
                <a:gd name="T8" fmla="*/ 2 w 12"/>
                <a:gd name="T9" fmla="*/ 14 h 18"/>
                <a:gd name="T10" fmla="*/ 5 w 12"/>
                <a:gd name="T11" fmla="*/ 11 h 18"/>
                <a:gd name="T12" fmla="*/ 9 w 12"/>
                <a:gd name="T13" fmla="*/ 8 h 18"/>
                <a:gd name="T14" fmla="*/ 9 w 12"/>
                <a:gd name="T15" fmla="*/ 5 h 18"/>
                <a:gd name="T16" fmla="*/ 9 w 12"/>
                <a:gd name="T17" fmla="*/ 3 h 18"/>
                <a:gd name="T18" fmla="*/ 6 w 12"/>
                <a:gd name="T19" fmla="*/ 2 h 18"/>
                <a:gd name="T20" fmla="*/ 4 w 12"/>
                <a:gd name="T21" fmla="*/ 3 h 18"/>
                <a:gd name="T22" fmla="*/ 3 w 12"/>
                <a:gd name="T23" fmla="*/ 6 h 18"/>
                <a:gd name="T24" fmla="*/ 1 w 12"/>
                <a:gd name="T25" fmla="*/ 5 h 18"/>
                <a:gd name="T26" fmla="*/ 2 w 12"/>
                <a:gd name="T27" fmla="*/ 2 h 18"/>
                <a:gd name="T28" fmla="*/ 6 w 12"/>
                <a:gd name="T29" fmla="*/ 0 h 18"/>
                <a:gd name="T30" fmla="*/ 10 w 12"/>
                <a:gd name="T31" fmla="*/ 2 h 18"/>
                <a:gd name="T32" fmla="*/ 12 w 12"/>
                <a:gd name="T33" fmla="*/ 5 h 18"/>
                <a:gd name="T34" fmla="*/ 11 w 12"/>
                <a:gd name="T35" fmla="*/ 7 h 18"/>
                <a:gd name="T36" fmla="*/ 10 w 12"/>
                <a:gd name="T37" fmla="*/ 9 h 18"/>
                <a:gd name="T38" fmla="*/ 7 w 12"/>
                <a:gd name="T39" fmla="*/ 12 h 18"/>
                <a:gd name="T40" fmla="*/ 4 w 12"/>
                <a:gd name="T41" fmla="*/ 15 h 18"/>
                <a:gd name="T42" fmla="*/ 3 w 12"/>
                <a:gd name="T43" fmla="*/ 16 h 18"/>
                <a:gd name="T44" fmla="*/ 12 w 12"/>
                <a:gd name="T45"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8">
                  <a:moveTo>
                    <a:pt x="12" y="16"/>
                  </a:moveTo>
                  <a:cubicBezTo>
                    <a:pt x="12" y="18"/>
                    <a:pt x="12" y="18"/>
                    <a:pt x="12" y="18"/>
                  </a:cubicBezTo>
                  <a:cubicBezTo>
                    <a:pt x="0" y="18"/>
                    <a:pt x="0" y="18"/>
                    <a:pt x="0" y="18"/>
                  </a:cubicBezTo>
                  <a:cubicBezTo>
                    <a:pt x="0" y="17"/>
                    <a:pt x="0" y="17"/>
                    <a:pt x="1" y="16"/>
                  </a:cubicBezTo>
                  <a:cubicBezTo>
                    <a:pt x="1" y="15"/>
                    <a:pt x="1" y="15"/>
                    <a:pt x="2" y="14"/>
                  </a:cubicBezTo>
                  <a:cubicBezTo>
                    <a:pt x="3" y="13"/>
                    <a:pt x="4" y="12"/>
                    <a:pt x="5" y="11"/>
                  </a:cubicBezTo>
                  <a:cubicBezTo>
                    <a:pt x="7" y="10"/>
                    <a:pt x="8" y="9"/>
                    <a:pt x="9" y="8"/>
                  </a:cubicBezTo>
                  <a:cubicBezTo>
                    <a:pt x="9" y="7"/>
                    <a:pt x="9" y="6"/>
                    <a:pt x="9" y="5"/>
                  </a:cubicBezTo>
                  <a:cubicBezTo>
                    <a:pt x="9" y="4"/>
                    <a:pt x="9" y="4"/>
                    <a:pt x="9" y="3"/>
                  </a:cubicBezTo>
                  <a:cubicBezTo>
                    <a:pt x="8" y="2"/>
                    <a:pt x="7" y="2"/>
                    <a:pt x="6" y="2"/>
                  </a:cubicBezTo>
                  <a:cubicBezTo>
                    <a:pt x="5" y="2"/>
                    <a:pt x="4" y="2"/>
                    <a:pt x="4" y="3"/>
                  </a:cubicBezTo>
                  <a:cubicBezTo>
                    <a:pt x="3" y="4"/>
                    <a:pt x="3" y="5"/>
                    <a:pt x="3" y="6"/>
                  </a:cubicBezTo>
                  <a:cubicBezTo>
                    <a:pt x="1" y="5"/>
                    <a:pt x="1" y="5"/>
                    <a:pt x="1" y="5"/>
                  </a:cubicBezTo>
                  <a:cubicBezTo>
                    <a:pt x="1" y="4"/>
                    <a:pt x="1" y="3"/>
                    <a:pt x="2" y="2"/>
                  </a:cubicBezTo>
                  <a:cubicBezTo>
                    <a:pt x="3" y="1"/>
                    <a:pt x="5" y="0"/>
                    <a:pt x="6" y="0"/>
                  </a:cubicBezTo>
                  <a:cubicBezTo>
                    <a:pt x="8" y="0"/>
                    <a:pt x="9" y="1"/>
                    <a:pt x="10" y="2"/>
                  </a:cubicBezTo>
                  <a:cubicBezTo>
                    <a:pt x="11" y="3"/>
                    <a:pt x="12" y="4"/>
                    <a:pt x="12" y="5"/>
                  </a:cubicBezTo>
                  <a:cubicBezTo>
                    <a:pt x="12" y="6"/>
                    <a:pt x="12" y="7"/>
                    <a:pt x="11" y="7"/>
                  </a:cubicBezTo>
                  <a:cubicBezTo>
                    <a:pt x="11" y="8"/>
                    <a:pt x="10" y="9"/>
                    <a:pt x="10" y="9"/>
                  </a:cubicBezTo>
                  <a:cubicBezTo>
                    <a:pt x="9" y="10"/>
                    <a:pt x="8" y="11"/>
                    <a:pt x="7" y="12"/>
                  </a:cubicBezTo>
                  <a:cubicBezTo>
                    <a:pt x="5" y="13"/>
                    <a:pt x="5" y="14"/>
                    <a:pt x="4" y="15"/>
                  </a:cubicBezTo>
                  <a:cubicBezTo>
                    <a:pt x="4" y="15"/>
                    <a:pt x="3" y="15"/>
                    <a:pt x="3" y="16"/>
                  </a:cubicBezTo>
                  <a:lnTo>
                    <a:pt x="12" y="16"/>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9" name="globe"/>
          <p:cNvGrpSpPr/>
          <p:nvPr/>
        </p:nvGrpSpPr>
        <p:grpSpPr>
          <a:xfrm>
            <a:off x="-83700" y="4506695"/>
            <a:ext cx="1684946" cy="2238701"/>
            <a:chOff x="6924912" y="2286301"/>
            <a:chExt cx="937104" cy="1245081"/>
          </a:xfrm>
        </p:grpSpPr>
        <p:sp>
          <p:nvSpPr>
            <p:cNvPr id="430" name="Freeform 25"/>
            <p:cNvSpPr>
              <a:spLocks/>
            </p:cNvSpPr>
            <p:nvPr/>
          </p:nvSpPr>
          <p:spPr bwMode="auto">
            <a:xfrm>
              <a:off x="7331704" y="2304417"/>
              <a:ext cx="530312" cy="1058977"/>
            </a:xfrm>
            <a:custGeom>
              <a:avLst/>
              <a:gdLst>
                <a:gd name="T0" fmla="*/ 0 w 322"/>
                <a:gd name="T1" fmla="*/ 643 h 643"/>
                <a:gd name="T2" fmla="*/ 0 w 322"/>
                <a:gd name="T3" fmla="*/ 623 h 643"/>
                <a:gd name="T4" fmla="*/ 302 w 322"/>
                <a:gd name="T5" fmla="*/ 322 h 643"/>
                <a:gd name="T6" fmla="*/ 0 w 322"/>
                <a:gd name="T7" fmla="*/ 20 h 643"/>
                <a:gd name="T8" fmla="*/ 0 w 322"/>
                <a:gd name="T9" fmla="*/ 0 h 643"/>
                <a:gd name="T10" fmla="*/ 322 w 322"/>
                <a:gd name="T11" fmla="*/ 322 h 643"/>
                <a:gd name="T12" fmla="*/ 0 w 322"/>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322" h="643">
                  <a:moveTo>
                    <a:pt x="0" y="643"/>
                  </a:moveTo>
                  <a:cubicBezTo>
                    <a:pt x="0" y="623"/>
                    <a:pt x="0" y="623"/>
                    <a:pt x="0" y="623"/>
                  </a:cubicBezTo>
                  <a:cubicBezTo>
                    <a:pt x="167" y="623"/>
                    <a:pt x="302" y="488"/>
                    <a:pt x="302" y="322"/>
                  </a:cubicBezTo>
                  <a:cubicBezTo>
                    <a:pt x="302" y="155"/>
                    <a:pt x="167" y="20"/>
                    <a:pt x="0" y="20"/>
                  </a:cubicBezTo>
                  <a:cubicBezTo>
                    <a:pt x="0" y="0"/>
                    <a:pt x="0" y="0"/>
                    <a:pt x="0" y="0"/>
                  </a:cubicBezTo>
                  <a:cubicBezTo>
                    <a:pt x="178" y="0"/>
                    <a:pt x="322" y="144"/>
                    <a:pt x="322" y="322"/>
                  </a:cubicBezTo>
                  <a:cubicBezTo>
                    <a:pt x="322" y="499"/>
                    <a:pt x="178" y="643"/>
                    <a:pt x="0" y="643"/>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26"/>
            <p:cNvSpPr>
              <a:spLocks noChangeArrowheads="1"/>
            </p:cNvSpPr>
            <p:nvPr/>
          </p:nvSpPr>
          <p:spPr bwMode="auto">
            <a:xfrm>
              <a:off x="7315235" y="2299477"/>
              <a:ext cx="32939" cy="141636"/>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27"/>
            <p:cNvSpPr>
              <a:spLocks noChangeArrowheads="1"/>
            </p:cNvSpPr>
            <p:nvPr/>
          </p:nvSpPr>
          <p:spPr bwMode="auto">
            <a:xfrm>
              <a:off x="7292178" y="3228346"/>
              <a:ext cx="79053" cy="230571"/>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Oval 28"/>
            <p:cNvSpPr>
              <a:spLocks noChangeArrowheads="1"/>
            </p:cNvSpPr>
            <p:nvPr/>
          </p:nvSpPr>
          <p:spPr bwMode="auto">
            <a:xfrm>
              <a:off x="7297119" y="2286301"/>
              <a:ext cx="70818" cy="70818"/>
            </a:xfrm>
            <a:prstGeom prst="ellipse">
              <a:avLst/>
            </a:pr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29"/>
            <p:cNvSpPr>
              <a:spLocks noChangeArrowheads="1"/>
            </p:cNvSpPr>
            <p:nvPr/>
          </p:nvSpPr>
          <p:spPr bwMode="auto">
            <a:xfrm>
              <a:off x="7162070" y="3407862"/>
              <a:ext cx="340915" cy="123520"/>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Oval 30"/>
            <p:cNvSpPr>
              <a:spLocks noChangeArrowheads="1"/>
            </p:cNvSpPr>
            <p:nvPr/>
          </p:nvSpPr>
          <p:spPr bwMode="auto">
            <a:xfrm>
              <a:off x="6941381" y="2441113"/>
              <a:ext cx="787234" cy="787234"/>
            </a:xfrm>
            <a:prstGeom prst="ellipse">
              <a:avLst/>
            </a:prstGeom>
            <a:gradFill flip="none" rotWithShape="1">
              <a:gsLst>
                <a:gs pos="45000">
                  <a:schemeClr val="accent1">
                    <a:lumMod val="20000"/>
                    <a:lumOff val="80000"/>
                  </a:schemeClr>
                </a:gs>
                <a:gs pos="85000">
                  <a:schemeClr val="accent1">
                    <a:lumMod val="50000"/>
                  </a:schemeClr>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31"/>
            <p:cNvSpPr>
              <a:spLocks noEditPoints="1"/>
            </p:cNvSpPr>
            <p:nvPr/>
          </p:nvSpPr>
          <p:spPr bwMode="auto">
            <a:xfrm>
              <a:off x="6924912" y="2424643"/>
              <a:ext cx="820172" cy="820172"/>
            </a:xfrm>
            <a:custGeom>
              <a:avLst/>
              <a:gdLst>
                <a:gd name="T0" fmla="*/ 249 w 498"/>
                <a:gd name="T1" fmla="*/ 498 h 498"/>
                <a:gd name="T2" fmla="*/ 0 w 498"/>
                <a:gd name="T3" fmla="*/ 249 h 498"/>
                <a:gd name="T4" fmla="*/ 249 w 498"/>
                <a:gd name="T5" fmla="*/ 0 h 498"/>
                <a:gd name="T6" fmla="*/ 498 w 498"/>
                <a:gd name="T7" fmla="*/ 249 h 498"/>
                <a:gd name="T8" fmla="*/ 249 w 498"/>
                <a:gd name="T9" fmla="*/ 498 h 498"/>
                <a:gd name="T10" fmla="*/ 249 w 498"/>
                <a:gd name="T11" fmla="*/ 20 h 498"/>
                <a:gd name="T12" fmla="*/ 20 w 498"/>
                <a:gd name="T13" fmla="*/ 249 h 498"/>
                <a:gd name="T14" fmla="*/ 249 w 498"/>
                <a:gd name="T15" fmla="*/ 478 h 498"/>
                <a:gd name="T16" fmla="*/ 478 w 498"/>
                <a:gd name="T17" fmla="*/ 249 h 498"/>
                <a:gd name="T18" fmla="*/ 249 w 498"/>
                <a:gd name="T19" fmla="*/ 2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98">
                  <a:moveTo>
                    <a:pt x="249" y="498"/>
                  </a:moveTo>
                  <a:cubicBezTo>
                    <a:pt x="112" y="498"/>
                    <a:pt x="0" y="386"/>
                    <a:pt x="0" y="249"/>
                  </a:cubicBezTo>
                  <a:cubicBezTo>
                    <a:pt x="0" y="111"/>
                    <a:pt x="112" y="0"/>
                    <a:pt x="249" y="0"/>
                  </a:cubicBezTo>
                  <a:cubicBezTo>
                    <a:pt x="387" y="0"/>
                    <a:pt x="498" y="111"/>
                    <a:pt x="498" y="249"/>
                  </a:cubicBezTo>
                  <a:cubicBezTo>
                    <a:pt x="498" y="386"/>
                    <a:pt x="387" y="498"/>
                    <a:pt x="249" y="498"/>
                  </a:cubicBezTo>
                  <a:close/>
                  <a:moveTo>
                    <a:pt x="249" y="20"/>
                  </a:moveTo>
                  <a:cubicBezTo>
                    <a:pt x="123" y="20"/>
                    <a:pt x="20" y="122"/>
                    <a:pt x="20" y="249"/>
                  </a:cubicBezTo>
                  <a:cubicBezTo>
                    <a:pt x="20" y="375"/>
                    <a:pt x="123" y="478"/>
                    <a:pt x="249" y="478"/>
                  </a:cubicBezTo>
                  <a:cubicBezTo>
                    <a:pt x="376" y="478"/>
                    <a:pt x="478" y="375"/>
                    <a:pt x="478" y="249"/>
                  </a:cubicBezTo>
                  <a:cubicBezTo>
                    <a:pt x="478" y="122"/>
                    <a:pt x="376" y="20"/>
                    <a:pt x="249" y="2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32"/>
            <p:cNvSpPr>
              <a:spLocks/>
            </p:cNvSpPr>
            <p:nvPr/>
          </p:nvSpPr>
          <p:spPr bwMode="auto">
            <a:xfrm>
              <a:off x="6938087" y="2750736"/>
              <a:ext cx="793821" cy="209160"/>
            </a:xfrm>
            <a:custGeom>
              <a:avLst/>
              <a:gdLst>
                <a:gd name="T0" fmla="*/ 301 w 482"/>
                <a:gd name="T1" fmla="*/ 122 h 127"/>
                <a:gd name="T2" fmla="*/ 230 w 482"/>
                <a:gd name="T3" fmla="*/ 117 h 127"/>
                <a:gd name="T4" fmla="*/ 0 w 482"/>
                <a:gd name="T5" fmla="*/ 6 h 127"/>
                <a:gd name="T6" fmla="*/ 10 w 482"/>
                <a:gd name="T7" fmla="*/ 0 h 127"/>
                <a:gd name="T8" fmla="*/ 232 w 482"/>
                <a:gd name="T9" fmla="*/ 105 h 127"/>
                <a:gd name="T10" fmla="*/ 474 w 482"/>
                <a:gd name="T11" fmla="*/ 62 h 127"/>
                <a:gd name="T12" fmla="*/ 482 w 482"/>
                <a:gd name="T13" fmla="*/ 70 h 127"/>
                <a:gd name="T14" fmla="*/ 301 w 482"/>
                <a:gd name="T15" fmla="*/ 12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127">
                  <a:moveTo>
                    <a:pt x="301" y="122"/>
                  </a:moveTo>
                  <a:cubicBezTo>
                    <a:pt x="280" y="122"/>
                    <a:pt x="256" y="120"/>
                    <a:pt x="230" y="117"/>
                  </a:cubicBezTo>
                  <a:cubicBezTo>
                    <a:pt x="55" y="94"/>
                    <a:pt x="2" y="10"/>
                    <a:pt x="0" y="6"/>
                  </a:cubicBezTo>
                  <a:cubicBezTo>
                    <a:pt x="10" y="0"/>
                    <a:pt x="10" y="0"/>
                    <a:pt x="10" y="0"/>
                  </a:cubicBezTo>
                  <a:cubicBezTo>
                    <a:pt x="10" y="1"/>
                    <a:pt x="63" y="82"/>
                    <a:pt x="232" y="105"/>
                  </a:cubicBezTo>
                  <a:cubicBezTo>
                    <a:pt x="401" y="127"/>
                    <a:pt x="473" y="62"/>
                    <a:pt x="474" y="62"/>
                  </a:cubicBezTo>
                  <a:cubicBezTo>
                    <a:pt x="482" y="70"/>
                    <a:pt x="482" y="70"/>
                    <a:pt x="482" y="70"/>
                  </a:cubicBezTo>
                  <a:cubicBezTo>
                    <a:pt x="480" y="73"/>
                    <a:pt x="426" y="122"/>
                    <a:pt x="301" y="122"/>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4" name="backpack"/>
          <p:cNvGrpSpPr/>
          <p:nvPr/>
        </p:nvGrpSpPr>
        <p:grpSpPr>
          <a:xfrm>
            <a:off x="10191483" y="5715108"/>
            <a:ext cx="1046687" cy="1233516"/>
            <a:chOff x="7189788" y="1184275"/>
            <a:chExt cx="1476375" cy="1739900"/>
          </a:xfrm>
        </p:grpSpPr>
        <p:sp>
          <p:nvSpPr>
            <p:cNvPr id="405" name="Freeform 130"/>
            <p:cNvSpPr>
              <a:spLocks/>
            </p:cNvSpPr>
            <p:nvPr/>
          </p:nvSpPr>
          <p:spPr bwMode="auto">
            <a:xfrm>
              <a:off x="7685088" y="1184275"/>
              <a:ext cx="482600" cy="196850"/>
            </a:xfrm>
            <a:custGeom>
              <a:avLst/>
              <a:gdLst>
                <a:gd name="T0" fmla="*/ 152 w 152"/>
                <a:gd name="T1" fmla="*/ 62 h 62"/>
                <a:gd name="T2" fmla="*/ 132 w 152"/>
                <a:gd name="T3" fmla="*/ 62 h 62"/>
                <a:gd name="T4" fmla="*/ 106 w 152"/>
                <a:gd name="T5" fmla="*/ 20 h 62"/>
                <a:gd name="T6" fmla="*/ 46 w 152"/>
                <a:gd name="T7" fmla="*/ 20 h 62"/>
                <a:gd name="T8" fmla="*/ 20 w 152"/>
                <a:gd name="T9" fmla="*/ 46 h 62"/>
                <a:gd name="T10" fmla="*/ 20 w 152"/>
                <a:gd name="T11" fmla="*/ 62 h 62"/>
                <a:gd name="T12" fmla="*/ 0 w 152"/>
                <a:gd name="T13" fmla="*/ 62 h 62"/>
                <a:gd name="T14" fmla="*/ 0 w 152"/>
                <a:gd name="T15" fmla="*/ 46 h 62"/>
                <a:gd name="T16" fmla="*/ 46 w 152"/>
                <a:gd name="T17" fmla="*/ 0 h 62"/>
                <a:gd name="T18" fmla="*/ 106 w 152"/>
                <a:gd name="T19" fmla="*/ 0 h 62"/>
                <a:gd name="T20" fmla="*/ 152 w 152"/>
                <a:gd name="T21" fmla="*/ 46 h 62"/>
                <a:gd name="T22" fmla="*/ 152 w 152"/>
                <a:gd name="T23" fmla="*/ 46 h 62"/>
                <a:gd name="T24" fmla="*/ 152 w 152"/>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62">
                  <a:moveTo>
                    <a:pt x="152" y="62"/>
                  </a:moveTo>
                  <a:cubicBezTo>
                    <a:pt x="132" y="62"/>
                    <a:pt x="132" y="62"/>
                    <a:pt x="132" y="62"/>
                  </a:cubicBezTo>
                  <a:cubicBezTo>
                    <a:pt x="132" y="33"/>
                    <a:pt x="128" y="20"/>
                    <a:pt x="106" y="20"/>
                  </a:cubicBezTo>
                  <a:cubicBezTo>
                    <a:pt x="46" y="20"/>
                    <a:pt x="46" y="20"/>
                    <a:pt x="46" y="20"/>
                  </a:cubicBezTo>
                  <a:cubicBezTo>
                    <a:pt x="32" y="20"/>
                    <a:pt x="20" y="32"/>
                    <a:pt x="20" y="46"/>
                  </a:cubicBezTo>
                  <a:cubicBezTo>
                    <a:pt x="20" y="62"/>
                    <a:pt x="20" y="62"/>
                    <a:pt x="20" y="62"/>
                  </a:cubicBezTo>
                  <a:cubicBezTo>
                    <a:pt x="0" y="62"/>
                    <a:pt x="0" y="62"/>
                    <a:pt x="0" y="62"/>
                  </a:cubicBezTo>
                  <a:cubicBezTo>
                    <a:pt x="0" y="46"/>
                    <a:pt x="0" y="46"/>
                    <a:pt x="0" y="46"/>
                  </a:cubicBezTo>
                  <a:cubicBezTo>
                    <a:pt x="0" y="21"/>
                    <a:pt x="21" y="0"/>
                    <a:pt x="46" y="0"/>
                  </a:cubicBezTo>
                  <a:cubicBezTo>
                    <a:pt x="106" y="0"/>
                    <a:pt x="106" y="0"/>
                    <a:pt x="106" y="0"/>
                  </a:cubicBezTo>
                  <a:cubicBezTo>
                    <a:pt x="142" y="0"/>
                    <a:pt x="150" y="26"/>
                    <a:pt x="152" y="46"/>
                  </a:cubicBezTo>
                  <a:cubicBezTo>
                    <a:pt x="152" y="46"/>
                    <a:pt x="152" y="46"/>
                    <a:pt x="152" y="46"/>
                  </a:cubicBezTo>
                  <a:lnTo>
                    <a:pt x="152" y="62"/>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131"/>
            <p:cNvSpPr>
              <a:spLocks/>
            </p:cNvSpPr>
            <p:nvPr/>
          </p:nvSpPr>
          <p:spPr bwMode="auto">
            <a:xfrm>
              <a:off x="7205663" y="1365250"/>
              <a:ext cx="1441450" cy="1527175"/>
            </a:xfrm>
            <a:custGeom>
              <a:avLst/>
              <a:gdLst>
                <a:gd name="T0" fmla="*/ 227 w 454"/>
                <a:gd name="T1" fmla="*/ 481 h 481"/>
                <a:gd name="T2" fmla="*/ 384 w 454"/>
                <a:gd name="T3" fmla="*/ 481 h 481"/>
                <a:gd name="T4" fmla="*/ 448 w 454"/>
                <a:gd name="T5" fmla="*/ 404 h 481"/>
                <a:gd name="T6" fmla="*/ 448 w 454"/>
                <a:gd name="T7" fmla="*/ 161 h 481"/>
                <a:gd name="T8" fmla="*/ 366 w 454"/>
                <a:gd name="T9" fmla="*/ 40 h 481"/>
                <a:gd name="T10" fmla="*/ 227 w 454"/>
                <a:gd name="T11" fmla="*/ 5 h 481"/>
                <a:gd name="T12" fmla="*/ 88 w 454"/>
                <a:gd name="T13" fmla="*/ 40 h 481"/>
                <a:gd name="T14" fmla="*/ 6 w 454"/>
                <a:gd name="T15" fmla="*/ 161 h 481"/>
                <a:gd name="T16" fmla="*/ 6 w 454"/>
                <a:gd name="T17" fmla="*/ 404 h 481"/>
                <a:gd name="T18" fmla="*/ 70 w 454"/>
                <a:gd name="T19" fmla="*/ 481 h 481"/>
                <a:gd name="T20" fmla="*/ 227 w 454"/>
                <a:gd name="T21" fmla="*/ 48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4" h="481">
                  <a:moveTo>
                    <a:pt x="227" y="481"/>
                  </a:moveTo>
                  <a:cubicBezTo>
                    <a:pt x="227" y="481"/>
                    <a:pt x="310" y="481"/>
                    <a:pt x="384" y="481"/>
                  </a:cubicBezTo>
                  <a:cubicBezTo>
                    <a:pt x="454" y="481"/>
                    <a:pt x="448" y="404"/>
                    <a:pt x="448" y="404"/>
                  </a:cubicBezTo>
                  <a:cubicBezTo>
                    <a:pt x="448" y="404"/>
                    <a:pt x="449" y="191"/>
                    <a:pt x="448" y="161"/>
                  </a:cubicBezTo>
                  <a:cubicBezTo>
                    <a:pt x="447" y="130"/>
                    <a:pt x="426" y="79"/>
                    <a:pt x="366" y="40"/>
                  </a:cubicBezTo>
                  <a:cubicBezTo>
                    <a:pt x="307" y="0"/>
                    <a:pt x="227" y="5"/>
                    <a:pt x="227" y="5"/>
                  </a:cubicBezTo>
                  <a:cubicBezTo>
                    <a:pt x="227" y="5"/>
                    <a:pt x="148" y="0"/>
                    <a:pt x="88" y="40"/>
                  </a:cubicBezTo>
                  <a:cubicBezTo>
                    <a:pt x="28" y="79"/>
                    <a:pt x="7" y="130"/>
                    <a:pt x="6" y="161"/>
                  </a:cubicBezTo>
                  <a:cubicBezTo>
                    <a:pt x="6" y="191"/>
                    <a:pt x="6" y="404"/>
                    <a:pt x="6" y="404"/>
                  </a:cubicBezTo>
                  <a:cubicBezTo>
                    <a:pt x="6" y="404"/>
                    <a:pt x="0" y="481"/>
                    <a:pt x="70" y="481"/>
                  </a:cubicBezTo>
                  <a:cubicBezTo>
                    <a:pt x="144" y="481"/>
                    <a:pt x="227" y="481"/>
                    <a:pt x="227" y="481"/>
                  </a:cubicBezTo>
                  <a:close/>
                </a:path>
              </a:pathLst>
            </a:custGeom>
            <a:gradFill>
              <a:gsLst>
                <a:gs pos="0">
                  <a:schemeClr val="accent1">
                    <a:lumMod val="75000"/>
                  </a:schemeClr>
                </a:gs>
                <a:gs pos="100000">
                  <a:schemeClr val="accent1">
                    <a:lumMod val="60000"/>
                    <a:lumOff val="40000"/>
                  </a:schemeClr>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132"/>
            <p:cNvSpPr>
              <a:spLocks noEditPoints="1"/>
            </p:cNvSpPr>
            <p:nvPr/>
          </p:nvSpPr>
          <p:spPr bwMode="auto">
            <a:xfrm>
              <a:off x="7189788" y="1349375"/>
              <a:ext cx="1476375" cy="1574800"/>
            </a:xfrm>
            <a:custGeom>
              <a:avLst/>
              <a:gdLst>
                <a:gd name="T0" fmla="*/ 389 w 465"/>
                <a:gd name="T1" fmla="*/ 496 h 496"/>
                <a:gd name="T2" fmla="*/ 75 w 465"/>
                <a:gd name="T3" fmla="*/ 496 h 496"/>
                <a:gd name="T4" fmla="*/ 22 w 465"/>
                <a:gd name="T5" fmla="*/ 475 h 496"/>
                <a:gd name="T6" fmla="*/ 1 w 465"/>
                <a:gd name="T7" fmla="*/ 409 h 496"/>
                <a:gd name="T8" fmla="*/ 1 w 465"/>
                <a:gd name="T9" fmla="*/ 166 h 496"/>
                <a:gd name="T10" fmla="*/ 87 w 465"/>
                <a:gd name="T11" fmla="*/ 36 h 496"/>
                <a:gd name="T12" fmla="*/ 225 w 465"/>
                <a:gd name="T13" fmla="*/ 0 h 496"/>
                <a:gd name="T14" fmla="*/ 232 w 465"/>
                <a:gd name="T15" fmla="*/ 0 h 496"/>
                <a:gd name="T16" fmla="*/ 239 w 465"/>
                <a:gd name="T17" fmla="*/ 0 h 496"/>
                <a:gd name="T18" fmla="*/ 377 w 465"/>
                <a:gd name="T19" fmla="*/ 36 h 496"/>
                <a:gd name="T20" fmla="*/ 463 w 465"/>
                <a:gd name="T21" fmla="*/ 166 h 496"/>
                <a:gd name="T22" fmla="*/ 463 w 465"/>
                <a:gd name="T23" fmla="*/ 409 h 496"/>
                <a:gd name="T24" fmla="*/ 442 w 465"/>
                <a:gd name="T25" fmla="*/ 475 h 496"/>
                <a:gd name="T26" fmla="*/ 389 w 465"/>
                <a:gd name="T27" fmla="*/ 496 h 496"/>
                <a:gd name="T28" fmla="*/ 225 w 465"/>
                <a:gd name="T29" fmla="*/ 20 h 496"/>
                <a:gd name="T30" fmla="*/ 98 w 465"/>
                <a:gd name="T31" fmla="*/ 53 h 496"/>
                <a:gd name="T32" fmla="*/ 21 w 465"/>
                <a:gd name="T33" fmla="*/ 166 h 496"/>
                <a:gd name="T34" fmla="*/ 21 w 465"/>
                <a:gd name="T35" fmla="*/ 409 h 496"/>
                <a:gd name="T36" fmla="*/ 21 w 465"/>
                <a:gd name="T37" fmla="*/ 410 h 496"/>
                <a:gd name="T38" fmla="*/ 37 w 465"/>
                <a:gd name="T39" fmla="*/ 461 h 496"/>
                <a:gd name="T40" fmla="*/ 75 w 465"/>
                <a:gd name="T41" fmla="*/ 476 h 496"/>
                <a:gd name="T42" fmla="*/ 389 w 465"/>
                <a:gd name="T43" fmla="*/ 476 h 496"/>
                <a:gd name="T44" fmla="*/ 427 w 465"/>
                <a:gd name="T45" fmla="*/ 461 h 496"/>
                <a:gd name="T46" fmla="*/ 443 w 465"/>
                <a:gd name="T47" fmla="*/ 410 h 496"/>
                <a:gd name="T48" fmla="*/ 443 w 465"/>
                <a:gd name="T49" fmla="*/ 409 h 496"/>
                <a:gd name="T50" fmla="*/ 443 w 465"/>
                <a:gd name="T51" fmla="*/ 166 h 496"/>
                <a:gd name="T52" fmla="*/ 366 w 465"/>
                <a:gd name="T53" fmla="*/ 53 h 496"/>
                <a:gd name="T54" fmla="*/ 239 w 465"/>
                <a:gd name="T55" fmla="*/ 20 h 496"/>
                <a:gd name="T56" fmla="*/ 233 w 465"/>
                <a:gd name="T57" fmla="*/ 20 h 496"/>
                <a:gd name="T58" fmla="*/ 232 w 465"/>
                <a:gd name="T59" fmla="*/ 20 h 496"/>
                <a:gd name="T60" fmla="*/ 232 w 465"/>
                <a:gd name="T61" fmla="*/ 20 h 496"/>
                <a:gd name="T62" fmla="*/ 225 w 465"/>
                <a:gd name="T63" fmla="*/ 2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 h="496">
                  <a:moveTo>
                    <a:pt x="389" y="496"/>
                  </a:moveTo>
                  <a:cubicBezTo>
                    <a:pt x="75" y="496"/>
                    <a:pt x="75" y="496"/>
                    <a:pt x="75" y="496"/>
                  </a:cubicBezTo>
                  <a:cubicBezTo>
                    <a:pt x="53" y="496"/>
                    <a:pt x="35" y="489"/>
                    <a:pt x="22" y="475"/>
                  </a:cubicBezTo>
                  <a:cubicBezTo>
                    <a:pt x="0" y="450"/>
                    <a:pt x="1" y="413"/>
                    <a:pt x="1" y="409"/>
                  </a:cubicBezTo>
                  <a:cubicBezTo>
                    <a:pt x="1" y="396"/>
                    <a:pt x="1" y="196"/>
                    <a:pt x="1" y="166"/>
                  </a:cubicBezTo>
                  <a:cubicBezTo>
                    <a:pt x="2" y="132"/>
                    <a:pt x="25" y="77"/>
                    <a:pt x="87" y="36"/>
                  </a:cubicBezTo>
                  <a:cubicBezTo>
                    <a:pt x="138" y="3"/>
                    <a:pt x="200" y="0"/>
                    <a:pt x="225" y="0"/>
                  </a:cubicBezTo>
                  <a:cubicBezTo>
                    <a:pt x="229" y="0"/>
                    <a:pt x="231" y="0"/>
                    <a:pt x="232" y="0"/>
                  </a:cubicBezTo>
                  <a:cubicBezTo>
                    <a:pt x="233" y="0"/>
                    <a:pt x="236" y="0"/>
                    <a:pt x="239" y="0"/>
                  </a:cubicBezTo>
                  <a:cubicBezTo>
                    <a:pt x="264" y="0"/>
                    <a:pt x="326" y="3"/>
                    <a:pt x="377" y="36"/>
                  </a:cubicBezTo>
                  <a:cubicBezTo>
                    <a:pt x="439" y="77"/>
                    <a:pt x="462" y="132"/>
                    <a:pt x="463" y="166"/>
                  </a:cubicBezTo>
                  <a:cubicBezTo>
                    <a:pt x="464" y="196"/>
                    <a:pt x="463" y="396"/>
                    <a:pt x="463" y="409"/>
                  </a:cubicBezTo>
                  <a:cubicBezTo>
                    <a:pt x="463" y="413"/>
                    <a:pt x="465" y="450"/>
                    <a:pt x="442" y="475"/>
                  </a:cubicBezTo>
                  <a:cubicBezTo>
                    <a:pt x="429" y="489"/>
                    <a:pt x="411" y="496"/>
                    <a:pt x="389" y="496"/>
                  </a:cubicBezTo>
                  <a:close/>
                  <a:moveTo>
                    <a:pt x="225" y="20"/>
                  </a:moveTo>
                  <a:cubicBezTo>
                    <a:pt x="207" y="20"/>
                    <a:pt x="146" y="22"/>
                    <a:pt x="98" y="53"/>
                  </a:cubicBezTo>
                  <a:cubicBezTo>
                    <a:pt x="43" y="90"/>
                    <a:pt x="22" y="137"/>
                    <a:pt x="21" y="166"/>
                  </a:cubicBezTo>
                  <a:cubicBezTo>
                    <a:pt x="21" y="196"/>
                    <a:pt x="21" y="407"/>
                    <a:pt x="21" y="409"/>
                  </a:cubicBezTo>
                  <a:cubicBezTo>
                    <a:pt x="21" y="410"/>
                    <a:pt x="21" y="410"/>
                    <a:pt x="21" y="410"/>
                  </a:cubicBezTo>
                  <a:cubicBezTo>
                    <a:pt x="21" y="410"/>
                    <a:pt x="19" y="442"/>
                    <a:pt x="37" y="461"/>
                  </a:cubicBezTo>
                  <a:cubicBezTo>
                    <a:pt x="46" y="471"/>
                    <a:pt x="59" y="476"/>
                    <a:pt x="75" y="476"/>
                  </a:cubicBezTo>
                  <a:cubicBezTo>
                    <a:pt x="389" y="476"/>
                    <a:pt x="389" y="476"/>
                    <a:pt x="389" y="476"/>
                  </a:cubicBezTo>
                  <a:cubicBezTo>
                    <a:pt x="405" y="476"/>
                    <a:pt x="418" y="471"/>
                    <a:pt x="427" y="461"/>
                  </a:cubicBezTo>
                  <a:cubicBezTo>
                    <a:pt x="445" y="442"/>
                    <a:pt x="443" y="410"/>
                    <a:pt x="443" y="410"/>
                  </a:cubicBezTo>
                  <a:cubicBezTo>
                    <a:pt x="443" y="409"/>
                    <a:pt x="443" y="409"/>
                    <a:pt x="443" y="409"/>
                  </a:cubicBezTo>
                  <a:cubicBezTo>
                    <a:pt x="443" y="407"/>
                    <a:pt x="444" y="196"/>
                    <a:pt x="443" y="166"/>
                  </a:cubicBezTo>
                  <a:cubicBezTo>
                    <a:pt x="442" y="137"/>
                    <a:pt x="422" y="90"/>
                    <a:pt x="366" y="53"/>
                  </a:cubicBezTo>
                  <a:cubicBezTo>
                    <a:pt x="319" y="22"/>
                    <a:pt x="257" y="20"/>
                    <a:pt x="239" y="20"/>
                  </a:cubicBezTo>
                  <a:cubicBezTo>
                    <a:pt x="235" y="20"/>
                    <a:pt x="233" y="20"/>
                    <a:pt x="233" y="20"/>
                  </a:cubicBezTo>
                  <a:cubicBezTo>
                    <a:pt x="232" y="20"/>
                    <a:pt x="232" y="20"/>
                    <a:pt x="232" y="20"/>
                  </a:cubicBezTo>
                  <a:cubicBezTo>
                    <a:pt x="232" y="20"/>
                    <a:pt x="232" y="20"/>
                    <a:pt x="232" y="20"/>
                  </a:cubicBezTo>
                  <a:cubicBezTo>
                    <a:pt x="231" y="20"/>
                    <a:pt x="229" y="20"/>
                    <a:pt x="225" y="2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133"/>
            <p:cNvSpPr>
              <a:spLocks/>
            </p:cNvSpPr>
            <p:nvPr/>
          </p:nvSpPr>
          <p:spPr bwMode="auto">
            <a:xfrm>
              <a:off x="7615238" y="2203450"/>
              <a:ext cx="644525" cy="466725"/>
            </a:xfrm>
            <a:custGeom>
              <a:avLst/>
              <a:gdLst>
                <a:gd name="T0" fmla="*/ 203 w 203"/>
                <a:gd name="T1" fmla="*/ 0 h 147"/>
                <a:gd name="T2" fmla="*/ 98 w 203"/>
                <a:gd name="T3" fmla="*/ 17 h 147"/>
                <a:gd name="T4" fmla="*/ 0 w 203"/>
                <a:gd name="T5" fmla="*/ 0 h 147"/>
                <a:gd name="T6" fmla="*/ 0 w 203"/>
                <a:gd name="T7" fmla="*/ 147 h 147"/>
                <a:gd name="T8" fmla="*/ 203 w 203"/>
                <a:gd name="T9" fmla="*/ 147 h 147"/>
                <a:gd name="T10" fmla="*/ 203 w 203"/>
                <a:gd name="T11" fmla="*/ 0 h 147"/>
              </a:gdLst>
              <a:ahLst/>
              <a:cxnLst>
                <a:cxn ang="0">
                  <a:pos x="T0" y="T1"/>
                </a:cxn>
                <a:cxn ang="0">
                  <a:pos x="T2" y="T3"/>
                </a:cxn>
                <a:cxn ang="0">
                  <a:pos x="T4" y="T5"/>
                </a:cxn>
                <a:cxn ang="0">
                  <a:pos x="T6" y="T7"/>
                </a:cxn>
                <a:cxn ang="0">
                  <a:pos x="T8" y="T9"/>
                </a:cxn>
                <a:cxn ang="0">
                  <a:pos x="T10" y="T11"/>
                </a:cxn>
              </a:cxnLst>
              <a:rect l="0" t="0" r="r" b="b"/>
              <a:pathLst>
                <a:path w="203" h="147">
                  <a:moveTo>
                    <a:pt x="203" y="0"/>
                  </a:moveTo>
                  <a:cubicBezTo>
                    <a:pt x="203" y="0"/>
                    <a:pt x="185" y="17"/>
                    <a:pt x="98" y="17"/>
                  </a:cubicBezTo>
                  <a:cubicBezTo>
                    <a:pt x="28" y="17"/>
                    <a:pt x="0" y="0"/>
                    <a:pt x="0" y="0"/>
                  </a:cubicBezTo>
                  <a:cubicBezTo>
                    <a:pt x="0" y="147"/>
                    <a:pt x="0" y="147"/>
                    <a:pt x="0" y="147"/>
                  </a:cubicBezTo>
                  <a:cubicBezTo>
                    <a:pt x="203" y="147"/>
                    <a:pt x="203" y="147"/>
                    <a:pt x="203" y="147"/>
                  </a:cubicBezTo>
                  <a:lnTo>
                    <a:pt x="203" y="0"/>
                  </a:lnTo>
                  <a:close/>
                </a:path>
              </a:pathLst>
            </a:custGeom>
            <a:gradFill>
              <a:gsLst>
                <a:gs pos="0">
                  <a:schemeClr val="accent1">
                    <a:lumMod val="75000"/>
                  </a:schemeClr>
                </a:gs>
                <a:gs pos="100000">
                  <a:schemeClr val="accent1">
                    <a:lumMod val="60000"/>
                    <a:lumOff val="40000"/>
                  </a:schemeClr>
                </a:gs>
              </a:gsLst>
              <a:lin ang="16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134"/>
            <p:cNvSpPr>
              <a:spLocks noEditPoints="1"/>
            </p:cNvSpPr>
            <p:nvPr/>
          </p:nvSpPr>
          <p:spPr bwMode="auto">
            <a:xfrm>
              <a:off x="7596188" y="2181225"/>
              <a:ext cx="682625" cy="508000"/>
            </a:xfrm>
            <a:custGeom>
              <a:avLst/>
              <a:gdLst>
                <a:gd name="T0" fmla="*/ 209 w 215"/>
                <a:gd name="T1" fmla="*/ 160 h 160"/>
                <a:gd name="T2" fmla="*/ 6 w 215"/>
                <a:gd name="T3" fmla="*/ 160 h 160"/>
                <a:gd name="T4" fmla="*/ 0 w 215"/>
                <a:gd name="T5" fmla="*/ 154 h 160"/>
                <a:gd name="T6" fmla="*/ 0 w 215"/>
                <a:gd name="T7" fmla="*/ 7 h 160"/>
                <a:gd name="T8" fmla="*/ 3 w 215"/>
                <a:gd name="T9" fmla="*/ 2 h 160"/>
                <a:gd name="T10" fmla="*/ 9 w 215"/>
                <a:gd name="T11" fmla="*/ 2 h 160"/>
                <a:gd name="T12" fmla="*/ 104 w 215"/>
                <a:gd name="T13" fmla="*/ 18 h 160"/>
                <a:gd name="T14" fmla="*/ 204 w 215"/>
                <a:gd name="T15" fmla="*/ 2 h 160"/>
                <a:gd name="T16" fmla="*/ 211 w 215"/>
                <a:gd name="T17" fmla="*/ 1 h 160"/>
                <a:gd name="T18" fmla="*/ 215 w 215"/>
                <a:gd name="T19" fmla="*/ 7 h 160"/>
                <a:gd name="T20" fmla="*/ 215 w 215"/>
                <a:gd name="T21" fmla="*/ 154 h 160"/>
                <a:gd name="T22" fmla="*/ 209 w 215"/>
                <a:gd name="T23" fmla="*/ 160 h 160"/>
                <a:gd name="T24" fmla="*/ 12 w 215"/>
                <a:gd name="T25" fmla="*/ 148 h 160"/>
                <a:gd name="T26" fmla="*/ 203 w 215"/>
                <a:gd name="T27" fmla="*/ 148 h 160"/>
                <a:gd name="T28" fmla="*/ 203 w 215"/>
                <a:gd name="T29" fmla="*/ 17 h 160"/>
                <a:gd name="T30" fmla="*/ 104 w 215"/>
                <a:gd name="T31" fmla="*/ 30 h 160"/>
                <a:gd name="T32" fmla="*/ 12 w 215"/>
                <a:gd name="T33" fmla="*/ 16 h 160"/>
                <a:gd name="T34" fmla="*/ 12 w 215"/>
                <a:gd name="T35" fmla="*/ 1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160">
                  <a:moveTo>
                    <a:pt x="209" y="160"/>
                  </a:moveTo>
                  <a:cubicBezTo>
                    <a:pt x="6" y="160"/>
                    <a:pt x="6" y="160"/>
                    <a:pt x="6" y="160"/>
                  </a:cubicBezTo>
                  <a:cubicBezTo>
                    <a:pt x="2" y="160"/>
                    <a:pt x="0" y="158"/>
                    <a:pt x="0" y="154"/>
                  </a:cubicBezTo>
                  <a:cubicBezTo>
                    <a:pt x="0" y="7"/>
                    <a:pt x="0" y="7"/>
                    <a:pt x="0" y="7"/>
                  </a:cubicBezTo>
                  <a:cubicBezTo>
                    <a:pt x="0" y="5"/>
                    <a:pt x="1" y="3"/>
                    <a:pt x="3" y="2"/>
                  </a:cubicBezTo>
                  <a:cubicBezTo>
                    <a:pt x="5" y="1"/>
                    <a:pt x="7" y="1"/>
                    <a:pt x="9" y="2"/>
                  </a:cubicBezTo>
                  <a:cubicBezTo>
                    <a:pt x="9" y="2"/>
                    <a:pt x="37" y="18"/>
                    <a:pt x="104" y="18"/>
                  </a:cubicBezTo>
                  <a:cubicBezTo>
                    <a:pt x="186" y="18"/>
                    <a:pt x="204" y="3"/>
                    <a:pt x="204" y="2"/>
                  </a:cubicBezTo>
                  <a:cubicBezTo>
                    <a:pt x="206" y="1"/>
                    <a:pt x="209" y="0"/>
                    <a:pt x="211" y="1"/>
                  </a:cubicBezTo>
                  <a:cubicBezTo>
                    <a:pt x="213" y="2"/>
                    <a:pt x="215" y="4"/>
                    <a:pt x="215" y="7"/>
                  </a:cubicBezTo>
                  <a:cubicBezTo>
                    <a:pt x="215" y="154"/>
                    <a:pt x="215" y="154"/>
                    <a:pt x="215" y="154"/>
                  </a:cubicBezTo>
                  <a:cubicBezTo>
                    <a:pt x="215" y="158"/>
                    <a:pt x="212" y="160"/>
                    <a:pt x="209" y="160"/>
                  </a:cubicBezTo>
                  <a:close/>
                  <a:moveTo>
                    <a:pt x="12" y="148"/>
                  </a:moveTo>
                  <a:cubicBezTo>
                    <a:pt x="203" y="148"/>
                    <a:pt x="203" y="148"/>
                    <a:pt x="203" y="148"/>
                  </a:cubicBezTo>
                  <a:cubicBezTo>
                    <a:pt x="203" y="17"/>
                    <a:pt x="203" y="17"/>
                    <a:pt x="203" y="17"/>
                  </a:cubicBezTo>
                  <a:cubicBezTo>
                    <a:pt x="189" y="23"/>
                    <a:pt x="161" y="30"/>
                    <a:pt x="104" y="30"/>
                  </a:cubicBezTo>
                  <a:cubicBezTo>
                    <a:pt x="54" y="30"/>
                    <a:pt x="25" y="22"/>
                    <a:pt x="12" y="16"/>
                  </a:cubicBezTo>
                  <a:lnTo>
                    <a:pt x="12" y="148"/>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135"/>
            <p:cNvSpPr>
              <a:spLocks/>
            </p:cNvSpPr>
            <p:nvPr/>
          </p:nvSpPr>
          <p:spPr bwMode="auto">
            <a:xfrm>
              <a:off x="7608888" y="2209800"/>
              <a:ext cx="76200" cy="149225"/>
            </a:xfrm>
            <a:custGeom>
              <a:avLst/>
              <a:gdLst>
                <a:gd name="T0" fmla="*/ 20 w 24"/>
                <a:gd name="T1" fmla="*/ 0 h 47"/>
                <a:gd name="T2" fmla="*/ 5 w 24"/>
                <a:gd name="T3" fmla="*/ 0 h 47"/>
                <a:gd name="T4" fmla="*/ 0 w 24"/>
                <a:gd name="T5" fmla="*/ 38 h 47"/>
                <a:gd name="T6" fmla="*/ 0 w 24"/>
                <a:gd name="T7" fmla="*/ 38 h 47"/>
                <a:gd name="T8" fmla="*/ 0 w 24"/>
                <a:gd name="T9" fmla="*/ 38 h 47"/>
                <a:gd name="T10" fmla="*/ 12 w 24"/>
                <a:gd name="T11" fmla="*/ 47 h 47"/>
                <a:gd name="T12" fmla="*/ 24 w 24"/>
                <a:gd name="T13" fmla="*/ 38 h 47"/>
                <a:gd name="T14" fmla="*/ 24 w 24"/>
                <a:gd name="T15" fmla="*/ 38 h 47"/>
                <a:gd name="T16" fmla="*/ 24 w 24"/>
                <a:gd name="T17" fmla="*/ 38 h 47"/>
                <a:gd name="T18" fmla="*/ 20 w 24"/>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7">
                  <a:moveTo>
                    <a:pt x="20" y="0"/>
                  </a:moveTo>
                  <a:cubicBezTo>
                    <a:pt x="5" y="0"/>
                    <a:pt x="5" y="0"/>
                    <a:pt x="5" y="0"/>
                  </a:cubicBezTo>
                  <a:cubicBezTo>
                    <a:pt x="0" y="38"/>
                    <a:pt x="0" y="38"/>
                    <a:pt x="0" y="38"/>
                  </a:cubicBezTo>
                  <a:cubicBezTo>
                    <a:pt x="0" y="38"/>
                    <a:pt x="0" y="38"/>
                    <a:pt x="0" y="38"/>
                  </a:cubicBezTo>
                  <a:cubicBezTo>
                    <a:pt x="0" y="38"/>
                    <a:pt x="0" y="38"/>
                    <a:pt x="0" y="38"/>
                  </a:cubicBezTo>
                  <a:cubicBezTo>
                    <a:pt x="0" y="43"/>
                    <a:pt x="5" y="47"/>
                    <a:pt x="12" y="47"/>
                  </a:cubicBezTo>
                  <a:cubicBezTo>
                    <a:pt x="18" y="47"/>
                    <a:pt x="24" y="43"/>
                    <a:pt x="24" y="38"/>
                  </a:cubicBezTo>
                  <a:cubicBezTo>
                    <a:pt x="24" y="38"/>
                    <a:pt x="24" y="38"/>
                    <a:pt x="24" y="38"/>
                  </a:cubicBezTo>
                  <a:cubicBezTo>
                    <a:pt x="24" y="38"/>
                    <a:pt x="24" y="38"/>
                    <a:pt x="24" y="38"/>
                  </a:cubicBezTo>
                  <a:lnTo>
                    <a:pt x="20" y="0"/>
                  </a:lnTo>
                  <a:close/>
                </a:path>
              </a:pathLst>
            </a:custGeom>
            <a:gradFill>
              <a:gsLst>
                <a:gs pos="0">
                  <a:schemeClr val="bg1">
                    <a:lumMod val="85000"/>
                  </a:schemeClr>
                </a:gs>
                <a:gs pos="100000">
                  <a:schemeClr val="bg1">
                    <a:lumMod val="75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36"/>
            <p:cNvSpPr>
              <a:spLocks noEditPoints="1"/>
            </p:cNvSpPr>
            <p:nvPr/>
          </p:nvSpPr>
          <p:spPr bwMode="auto">
            <a:xfrm>
              <a:off x="7602538" y="2203450"/>
              <a:ext cx="88900" cy="161925"/>
            </a:xfrm>
            <a:custGeom>
              <a:avLst/>
              <a:gdLst>
                <a:gd name="T0" fmla="*/ 14 w 28"/>
                <a:gd name="T1" fmla="*/ 51 h 51"/>
                <a:gd name="T2" fmla="*/ 0 w 28"/>
                <a:gd name="T3" fmla="*/ 40 h 51"/>
                <a:gd name="T4" fmla="*/ 5 w 28"/>
                <a:gd name="T5" fmla="*/ 2 h 51"/>
                <a:gd name="T6" fmla="*/ 7 w 28"/>
                <a:gd name="T7" fmla="*/ 0 h 51"/>
                <a:gd name="T8" fmla="*/ 22 w 28"/>
                <a:gd name="T9" fmla="*/ 0 h 51"/>
                <a:gd name="T10" fmla="*/ 24 w 28"/>
                <a:gd name="T11" fmla="*/ 2 h 51"/>
                <a:gd name="T12" fmla="*/ 28 w 28"/>
                <a:gd name="T13" fmla="*/ 40 h 51"/>
                <a:gd name="T14" fmla="*/ 14 w 28"/>
                <a:gd name="T15" fmla="*/ 51 h 51"/>
                <a:gd name="T16" fmla="*/ 9 w 28"/>
                <a:gd name="T17" fmla="*/ 4 h 51"/>
                <a:gd name="T18" fmla="*/ 4 w 28"/>
                <a:gd name="T19" fmla="*/ 40 h 51"/>
                <a:gd name="T20" fmla="*/ 14 w 28"/>
                <a:gd name="T21" fmla="*/ 47 h 51"/>
                <a:gd name="T22" fmla="*/ 23 w 28"/>
                <a:gd name="T23" fmla="*/ 40 h 51"/>
                <a:gd name="T24" fmla="*/ 20 w 28"/>
                <a:gd name="T25" fmla="*/ 4 h 51"/>
                <a:gd name="T26" fmla="*/ 9 w 28"/>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1">
                  <a:moveTo>
                    <a:pt x="14" y="51"/>
                  </a:moveTo>
                  <a:cubicBezTo>
                    <a:pt x="6" y="51"/>
                    <a:pt x="0" y="46"/>
                    <a:pt x="0" y="40"/>
                  </a:cubicBezTo>
                  <a:cubicBezTo>
                    <a:pt x="5" y="2"/>
                    <a:pt x="5" y="2"/>
                    <a:pt x="5" y="2"/>
                  </a:cubicBezTo>
                  <a:cubicBezTo>
                    <a:pt x="5" y="1"/>
                    <a:pt x="6" y="0"/>
                    <a:pt x="7" y="0"/>
                  </a:cubicBezTo>
                  <a:cubicBezTo>
                    <a:pt x="22" y="0"/>
                    <a:pt x="22" y="0"/>
                    <a:pt x="22" y="0"/>
                  </a:cubicBezTo>
                  <a:cubicBezTo>
                    <a:pt x="23" y="0"/>
                    <a:pt x="24" y="1"/>
                    <a:pt x="24" y="2"/>
                  </a:cubicBezTo>
                  <a:cubicBezTo>
                    <a:pt x="28" y="40"/>
                    <a:pt x="28" y="40"/>
                    <a:pt x="28" y="40"/>
                  </a:cubicBezTo>
                  <a:cubicBezTo>
                    <a:pt x="28" y="46"/>
                    <a:pt x="22" y="51"/>
                    <a:pt x="14" y="51"/>
                  </a:cubicBezTo>
                  <a:close/>
                  <a:moveTo>
                    <a:pt x="9" y="4"/>
                  </a:moveTo>
                  <a:cubicBezTo>
                    <a:pt x="4" y="40"/>
                    <a:pt x="4" y="40"/>
                    <a:pt x="4" y="40"/>
                  </a:cubicBezTo>
                  <a:cubicBezTo>
                    <a:pt x="4" y="44"/>
                    <a:pt x="9" y="47"/>
                    <a:pt x="14" y="47"/>
                  </a:cubicBezTo>
                  <a:cubicBezTo>
                    <a:pt x="19" y="47"/>
                    <a:pt x="23" y="44"/>
                    <a:pt x="23" y="40"/>
                  </a:cubicBezTo>
                  <a:cubicBezTo>
                    <a:pt x="20" y="4"/>
                    <a:pt x="20" y="4"/>
                    <a:pt x="20" y="4"/>
                  </a:cubicBezTo>
                  <a:lnTo>
                    <a:pt x="9" y="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37"/>
            <p:cNvSpPr>
              <a:spLocks/>
            </p:cNvSpPr>
            <p:nvPr/>
          </p:nvSpPr>
          <p:spPr bwMode="auto">
            <a:xfrm>
              <a:off x="7437438" y="1552575"/>
              <a:ext cx="1003300" cy="219075"/>
            </a:xfrm>
            <a:custGeom>
              <a:avLst/>
              <a:gdLst>
                <a:gd name="T0" fmla="*/ 6 w 316"/>
                <a:gd name="T1" fmla="*/ 68 h 69"/>
                <a:gd name="T2" fmla="*/ 3 w 316"/>
                <a:gd name="T3" fmla="*/ 67 h 69"/>
                <a:gd name="T4" fmla="*/ 1 w 316"/>
                <a:gd name="T5" fmla="*/ 59 h 69"/>
                <a:gd name="T6" fmla="*/ 158 w 316"/>
                <a:gd name="T7" fmla="*/ 0 h 69"/>
                <a:gd name="T8" fmla="*/ 314 w 316"/>
                <a:gd name="T9" fmla="*/ 59 h 69"/>
                <a:gd name="T10" fmla="*/ 312 w 316"/>
                <a:gd name="T11" fmla="*/ 67 h 69"/>
                <a:gd name="T12" fmla="*/ 304 w 316"/>
                <a:gd name="T13" fmla="*/ 66 h 69"/>
                <a:gd name="T14" fmla="*/ 158 w 316"/>
                <a:gd name="T15" fmla="*/ 12 h 69"/>
                <a:gd name="T16" fmla="*/ 11 w 316"/>
                <a:gd name="T17" fmla="*/ 66 h 69"/>
                <a:gd name="T18" fmla="*/ 6 w 316"/>
                <a:gd name="T19"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69">
                  <a:moveTo>
                    <a:pt x="6" y="68"/>
                  </a:moveTo>
                  <a:cubicBezTo>
                    <a:pt x="5" y="68"/>
                    <a:pt x="4" y="68"/>
                    <a:pt x="3" y="67"/>
                  </a:cubicBezTo>
                  <a:cubicBezTo>
                    <a:pt x="0" y="65"/>
                    <a:pt x="0" y="62"/>
                    <a:pt x="1" y="59"/>
                  </a:cubicBezTo>
                  <a:cubicBezTo>
                    <a:pt x="20" y="31"/>
                    <a:pt x="71" y="0"/>
                    <a:pt x="158" y="0"/>
                  </a:cubicBezTo>
                  <a:cubicBezTo>
                    <a:pt x="263" y="0"/>
                    <a:pt x="304" y="45"/>
                    <a:pt x="314" y="59"/>
                  </a:cubicBezTo>
                  <a:cubicBezTo>
                    <a:pt x="316" y="61"/>
                    <a:pt x="315" y="65"/>
                    <a:pt x="312" y="67"/>
                  </a:cubicBezTo>
                  <a:cubicBezTo>
                    <a:pt x="310" y="69"/>
                    <a:pt x="306" y="68"/>
                    <a:pt x="304" y="66"/>
                  </a:cubicBezTo>
                  <a:cubicBezTo>
                    <a:pt x="295" y="53"/>
                    <a:pt x="257" y="12"/>
                    <a:pt x="158" y="12"/>
                  </a:cubicBezTo>
                  <a:cubicBezTo>
                    <a:pt x="76" y="12"/>
                    <a:pt x="28" y="41"/>
                    <a:pt x="11" y="66"/>
                  </a:cubicBezTo>
                  <a:cubicBezTo>
                    <a:pt x="10" y="67"/>
                    <a:pt x="8" y="68"/>
                    <a:pt x="6" y="68"/>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138"/>
            <p:cNvSpPr>
              <a:spLocks/>
            </p:cNvSpPr>
            <p:nvPr/>
          </p:nvSpPr>
          <p:spPr bwMode="auto">
            <a:xfrm>
              <a:off x="7434263" y="1733550"/>
              <a:ext cx="76200" cy="149225"/>
            </a:xfrm>
            <a:custGeom>
              <a:avLst/>
              <a:gdLst>
                <a:gd name="T0" fmla="*/ 20 w 24"/>
                <a:gd name="T1" fmla="*/ 0 h 47"/>
                <a:gd name="T2" fmla="*/ 5 w 24"/>
                <a:gd name="T3" fmla="*/ 0 h 47"/>
                <a:gd name="T4" fmla="*/ 0 w 24"/>
                <a:gd name="T5" fmla="*/ 38 h 47"/>
                <a:gd name="T6" fmla="*/ 0 w 24"/>
                <a:gd name="T7" fmla="*/ 38 h 47"/>
                <a:gd name="T8" fmla="*/ 0 w 24"/>
                <a:gd name="T9" fmla="*/ 38 h 47"/>
                <a:gd name="T10" fmla="*/ 12 w 24"/>
                <a:gd name="T11" fmla="*/ 47 h 47"/>
                <a:gd name="T12" fmla="*/ 24 w 24"/>
                <a:gd name="T13" fmla="*/ 38 h 47"/>
                <a:gd name="T14" fmla="*/ 24 w 24"/>
                <a:gd name="T15" fmla="*/ 38 h 47"/>
                <a:gd name="T16" fmla="*/ 24 w 24"/>
                <a:gd name="T17" fmla="*/ 38 h 47"/>
                <a:gd name="T18" fmla="*/ 20 w 24"/>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7">
                  <a:moveTo>
                    <a:pt x="20" y="0"/>
                  </a:moveTo>
                  <a:cubicBezTo>
                    <a:pt x="5" y="0"/>
                    <a:pt x="5" y="0"/>
                    <a:pt x="5" y="0"/>
                  </a:cubicBezTo>
                  <a:cubicBezTo>
                    <a:pt x="0" y="38"/>
                    <a:pt x="0" y="38"/>
                    <a:pt x="0" y="38"/>
                  </a:cubicBezTo>
                  <a:cubicBezTo>
                    <a:pt x="0" y="38"/>
                    <a:pt x="0" y="38"/>
                    <a:pt x="0" y="38"/>
                  </a:cubicBezTo>
                  <a:cubicBezTo>
                    <a:pt x="0" y="38"/>
                    <a:pt x="0" y="38"/>
                    <a:pt x="0" y="38"/>
                  </a:cubicBezTo>
                  <a:cubicBezTo>
                    <a:pt x="0" y="43"/>
                    <a:pt x="6" y="47"/>
                    <a:pt x="12" y="47"/>
                  </a:cubicBezTo>
                  <a:cubicBezTo>
                    <a:pt x="18" y="47"/>
                    <a:pt x="24" y="43"/>
                    <a:pt x="24" y="38"/>
                  </a:cubicBezTo>
                  <a:cubicBezTo>
                    <a:pt x="24" y="38"/>
                    <a:pt x="24" y="38"/>
                    <a:pt x="24" y="38"/>
                  </a:cubicBezTo>
                  <a:cubicBezTo>
                    <a:pt x="24" y="38"/>
                    <a:pt x="24" y="38"/>
                    <a:pt x="24" y="38"/>
                  </a:cubicBezTo>
                  <a:lnTo>
                    <a:pt x="20" y="0"/>
                  </a:lnTo>
                  <a:close/>
                </a:path>
              </a:pathLst>
            </a:custGeom>
            <a:gradFill>
              <a:gsLst>
                <a:gs pos="0">
                  <a:schemeClr val="bg1">
                    <a:lumMod val="85000"/>
                  </a:schemeClr>
                </a:gs>
                <a:gs pos="100000">
                  <a:schemeClr val="bg1">
                    <a:lumMod val="75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39"/>
            <p:cNvSpPr>
              <a:spLocks noEditPoints="1"/>
            </p:cNvSpPr>
            <p:nvPr/>
          </p:nvSpPr>
          <p:spPr bwMode="auto">
            <a:xfrm>
              <a:off x="7427913" y="1727200"/>
              <a:ext cx="88900" cy="161925"/>
            </a:xfrm>
            <a:custGeom>
              <a:avLst/>
              <a:gdLst>
                <a:gd name="T0" fmla="*/ 14 w 28"/>
                <a:gd name="T1" fmla="*/ 51 h 51"/>
                <a:gd name="T2" fmla="*/ 0 w 28"/>
                <a:gd name="T3" fmla="*/ 40 h 51"/>
                <a:gd name="T4" fmla="*/ 5 w 28"/>
                <a:gd name="T5" fmla="*/ 2 h 51"/>
                <a:gd name="T6" fmla="*/ 7 w 28"/>
                <a:gd name="T7" fmla="*/ 0 h 51"/>
                <a:gd name="T8" fmla="*/ 22 w 28"/>
                <a:gd name="T9" fmla="*/ 0 h 51"/>
                <a:gd name="T10" fmla="*/ 24 w 28"/>
                <a:gd name="T11" fmla="*/ 2 h 51"/>
                <a:gd name="T12" fmla="*/ 28 w 28"/>
                <a:gd name="T13" fmla="*/ 40 h 51"/>
                <a:gd name="T14" fmla="*/ 14 w 28"/>
                <a:gd name="T15" fmla="*/ 51 h 51"/>
                <a:gd name="T16" fmla="*/ 9 w 28"/>
                <a:gd name="T17" fmla="*/ 4 h 51"/>
                <a:gd name="T18" fmla="*/ 4 w 28"/>
                <a:gd name="T19" fmla="*/ 40 h 51"/>
                <a:gd name="T20" fmla="*/ 14 w 28"/>
                <a:gd name="T21" fmla="*/ 47 h 51"/>
                <a:gd name="T22" fmla="*/ 24 w 28"/>
                <a:gd name="T23" fmla="*/ 40 h 51"/>
                <a:gd name="T24" fmla="*/ 20 w 28"/>
                <a:gd name="T25" fmla="*/ 4 h 51"/>
                <a:gd name="T26" fmla="*/ 9 w 28"/>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1">
                  <a:moveTo>
                    <a:pt x="14" y="51"/>
                  </a:moveTo>
                  <a:cubicBezTo>
                    <a:pt x="6" y="51"/>
                    <a:pt x="0" y="46"/>
                    <a:pt x="0" y="40"/>
                  </a:cubicBezTo>
                  <a:cubicBezTo>
                    <a:pt x="5" y="2"/>
                    <a:pt x="5" y="2"/>
                    <a:pt x="5" y="2"/>
                  </a:cubicBezTo>
                  <a:cubicBezTo>
                    <a:pt x="5" y="1"/>
                    <a:pt x="6" y="0"/>
                    <a:pt x="7" y="0"/>
                  </a:cubicBezTo>
                  <a:cubicBezTo>
                    <a:pt x="22" y="0"/>
                    <a:pt x="22" y="0"/>
                    <a:pt x="22" y="0"/>
                  </a:cubicBezTo>
                  <a:cubicBezTo>
                    <a:pt x="23" y="0"/>
                    <a:pt x="24" y="1"/>
                    <a:pt x="24" y="2"/>
                  </a:cubicBezTo>
                  <a:cubicBezTo>
                    <a:pt x="28" y="40"/>
                    <a:pt x="28" y="40"/>
                    <a:pt x="28" y="40"/>
                  </a:cubicBezTo>
                  <a:cubicBezTo>
                    <a:pt x="28" y="46"/>
                    <a:pt x="22" y="51"/>
                    <a:pt x="14" y="51"/>
                  </a:cubicBezTo>
                  <a:close/>
                  <a:moveTo>
                    <a:pt x="9" y="4"/>
                  </a:moveTo>
                  <a:cubicBezTo>
                    <a:pt x="4" y="40"/>
                    <a:pt x="4" y="40"/>
                    <a:pt x="4" y="40"/>
                  </a:cubicBezTo>
                  <a:cubicBezTo>
                    <a:pt x="4" y="44"/>
                    <a:pt x="9" y="47"/>
                    <a:pt x="14" y="47"/>
                  </a:cubicBezTo>
                  <a:cubicBezTo>
                    <a:pt x="19" y="47"/>
                    <a:pt x="24" y="44"/>
                    <a:pt x="24" y="40"/>
                  </a:cubicBezTo>
                  <a:cubicBezTo>
                    <a:pt x="20" y="4"/>
                    <a:pt x="20" y="4"/>
                    <a:pt x="20" y="4"/>
                  </a:cubicBezTo>
                  <a:lnTo>
                    <a:pt x="9" y="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Oval 140"/>
            <p:cNvSpPr>
              <a:spLocks noChangeArrowheads="1"/>
            </p:cNvSpPr>
            <p:nvPr/>
          </p:nvSpPr>
          <p:spPr bwMode="auto">
            <a:xfrm>
              <a:off x="7456488" y="1822450"/>
              <a:ext cx="31750" cy="28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141"/>
            <p:cNvSpPr>
              <a:spLocks noEditPoints="1"/>
            </p:cNvSpPr>
            <p:nvPr/>
          </p:nvSpPr>
          <p:spPr bwMode="auto">
            <a:xfrm>
              <a:off x="7453313" y="1816100"/>
              <a:ext cx="38100" cy="41275"/>
            </a:xfrm>
            <a:custGeom>
              <a:avLst/>
              <a:gdLst>
                <a:gd name="T0" fmla="*/ 6 w 12"/>
                <a:gd name="T1" fmla="*/ 13 h 13"/>
                <a:gd name="T2" fmla="*/ 0 w 12"/>
                <a:gd name="T3" fmla="*/ 6 h 13"/>
                <a:gd name="T4" fmla="*/ 6 w 12"/>
                <a:gd name="T5" fmla="*/ 0 h 13"/>
                <a:gd name="T6" fmla="*/ 12 w 12"/>
                <a:gd name="T7" fmla="*/ 6 h 13"/>
                <a:gd name="T8" fmla="*/ 6 w 12"/>
                <a:gd name="T9" fmla="*/ 13 h 13"/>
                <a:gd name="T10" fmla="*/ 6 w 12"/>
                <a:gd name="T11" fmla="*/ 4 h 13"/>
                <a:gd name="T12" fmla="*/ 3 w 12"/>
                <a:gd name="T13" fmla="*/ 6 h 13"/>
                <a:gd name="T14" fmla="*/ 6 w 12"/>
                <a:gd name="T15" fmla="*/ 9 h 13"/>
                <a:gd name="T16" fmla="*/ 9 w 12"/>
                <a:gd name="T17" fmla="*/ 6 h 13"/>
                <a:gd name="T18" fmla="*/ 6 w 12"/>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6" y="13"/>
                  </a:moveTo>
                  <a:cubicBezTo>
                    <a:pt x="3" y="13"/>
                    <a:pt x="0" y="10"/>
                    <a:pt x="0" y="6"/>
                  </a:cubicBezTo>
                  <a:cubicBezTo>
                    <a:pt x="0" y="3"/>
                    <a:pt x="3" y="0"/>
                    <a:pt x="6" y="0"/>
                  </a:cubicBezTo>
                  <a:cubicBezTo>
                    <a:pt x="10" y="0"/>
                    <a:pt x="12" y="3"/>
                    <a:pt x="12" y="6"/>
                  </a:cubicBezTo>
                  <a:cubicBezTo>
                    <a:pt x="12" y="10"/>
                    <a:pt x="10" y="13"/>
                    <a:pt x="6" y="13"/>
                  </a:cubicBezTo>
                  <a:close/>
                  <a:moveTo>
                    <a:pt x="6" y="4"/>
                  </a:moveTo>
                  <a:cubicBezTo>
                    <a:pt x="4" y="4"/>
                    <a:pt x="3" y="5"/>
                    <a:pt x="3" y="6"/>
                  </a:cubicBezTo>
                  <a:cubicBezTo>
                    <a:pt x="3" y="8"/>
                    <a:pt x="5" y="9"/>
                    <a:pt x="6" y="9"/>
                  </a:cubicBezTo>
                  <a:cubicBezTo>
                    <a:pt x="8" y="9"/>
                    <a:pt x="9" y="8"/>
                    <a:pt x="9" y="6"/>
                  </a:cubicBezTo>
                  <a:cubicBezTo>
                    <a:pt x="9" y="5"/>
                    <a:pt x="8" y="4"/>
                    <a:pt x="6" y="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Oval 142"/>
            <p:cNvSpPr>
              <a:spLocks noChangeArrowheads="1"/>
            </p:cNvSpPr>
            <p:nvPr/>
          </p:nvSpPr>
          <p:spPr bwMode="auto">
            <a:xfrm>
              <a:off x="7631113" y="2298700"/>
              <a:ext cx="31750" cy="285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143"/>
            <p:cNvSpPr>
              <a:spLocks noEditPoints="1"/>
            </p:cNvSpPr>
            <p:nvPr/>
          </p:nvSpPr>
          <p:spPr bwMode="auto">
            <a:xfrm>
              <a:off x="7627938" y="2292350"/>
              <a:ext cx="38100" cy="41275"/>
            </a:xfrm>
            <a:custGeom>
              <a:avLst/>
              <a:gdLst>
                <a:gd name="T0" fmla="*/ 6 w 12"/>
                <a:gd name="T1" fmla="*/ 13 h 13"/>
                <a:gd name="T2" fmla="*/ 0 w 12"/>
                <a:gd name="T3" fmla="*/ 7 h 13"/>
                <a:gd name="T4" fmla="*/ 6 w 12"/>
                <a:gd name="T5" fmla="*/ 0 h 13"/>
                <a:gd name="T6" fmla="*/ 12 w 12"/>
                <a:gd name="T7" fmla="*/ 7 h 13"/>
                <a:gd name="T8" fmla="*/ 6 w 12"/>
                <a:gd name="T9" fmla="*/ 13 h 13"/>
                <a:gd name="T10" fmla="*/ 6 w 12"/>
                <a:gd name="T11" fmla="*/ 4 h 13"/>
                <a:gd name="T12" fmla="*/ 3 w 12"/>
                <a:gd name="T13" fmla="*/ 7 h 13"/>
                <a:gd name="T14" fmla="*/ 6 w 12"/>
                <a:gd name="T15" fmla="*/ 9 h 13"/>
                <a:gd name="T16" fmla="*/ 9 w 12"/>
                <a:gd name="T17" fmla="*/ 7 h 13"/>
                <a:gd name="T18" fmla="*/ 6 w 12"/>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6" y="13"/>
                  </a:moveTo>
                  <a:cubicBezTo>
                    <a:pt x="2" y="13"/>
                    <a:pt x="0" y="10"/>
                    <a:pt x="0" y="7"/>
                  </a:cubicBezTo>
                  <a:cubicBezTo>
                    <a:pt x="0" y="3"/>
                    <a:pt x="2" y="0"/>
                    <a:pt x="6" y="0"/>
                  </a:cubicBezTo>
                  <a:cubicBezTo>
                    <a:pt x="9" y="0"/>
                    <a:pt x="12" y="3"/>
                    <a:pt x="12" y="7"/>
                  </a:cubicBezTo>
                  <a:cubicBezTo>
                    <a:pt x="12" y="10"/>
                    <a:pt x="9" y="13"/>
                    <a:pt x="6" y="13"/>
                  </a:cubicBezTo>
                  <a:close/>
                  <a:moveTo>
                    <a:pt x="6" y="4"/>
                  </a:moveTo>
                  <a:cubicBezTo>
                    <a:pt x="4" y="4"/>
                    <a:pt x="3" y="5"/>
                    <a:pt x="3" y="7"/>
                  </a:cubicBezTo>
                  <a:cubicBezTo>
                    <a:pt x="3" y="8"/>
                    <a:pt x="4" y="9"/>
                    <a:pt x="6" y="9"/>
                  </a:cubicBezTo>
                  <a:cubicBezTo>
                    <a:pt x="7" y="9"/>
                    <a:pt x="9" y="8"/>
                    <a:pt x="9" y="7"/>
                  </a:cubicBezTo>
                  <a:cubicBezTo>
                    <a:pt x="9" y="5"/>
                    <a:pt x="7" y="4"/>
                    <a:pt x="6" y="4"/>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144"/>
            <p:cNvSpPr>
              <a:spLocks/>
            </p:cNvSpPr>
            <p:nvPr/>
          </p:nvSpPr>
          <p:spPr bwMode="auto">
            <a:xfrm>
              <a:off x="7234238" y="1314450"/>
              <a:ext cx="285750" cy="263525"/>
            </a:xfrm>
            <a:custGeom>
              <a:avLst/>
              <a:gdLst>
                <a:gd name="T0" fmla="*/ 180 w 180"/>
                <a:gd name="T1" fmla="*/ 82 h 166"/>
                <a:gd name="T2" fmla="*/ 70 w 180"/>
                <a:gd name="T3" fmla="*/ 166 h 166"/>
                <a:gd name="T4" fmla="*/ 0 w 180"/>
                <a:gd name="T5" fmla="*/ 118 h 166"/>
                <a:gd name="T6" fmla="*/ 150 w 180"/>
                <a:gd name="T7" fmla="*/ 0 h 166"/>
                <a:gd name="T8" fmla="*/ 180 w 180"/>
                <a:gd name="T9" fmla="*/ 82 h 166"/>
              </a:gdLst>
              <a:ahLst/>
              <a:cxnLst>
                <a:cxn ang="0">
                  <a:pos x="T0" y="T1"/>
                </a:cxn>
                <a:cxn ang="0">
                  <a:pos x="T2" y="T3"/>
                </a:cxn>
                <a:cxn ang="0">
                  <a:pos x="T4" y="T5"/>
                </a:cxn>
                <a:cxn ang="0">
                  <a:pos x="T6" y="T7"/>
                </a:cxn>
                <a:cxn ang="0">
                  <a:pos x="T8" y="T9"/>
                </a:cxn>
              </a:cxnLst>
              <a:rect l="0" t="0" r="r" b="b"/>
              <a:pathLst>
                <a:path w="180" h="166">
                  <a:moveTo>
                    <a:pt x="180" y="82"/>
                  </a:moveTo>
                  <a:lnTo>
                    <a:pt x="70" y="166"/>
                  </a:lnTo>
                  <a:lnTo>
                    <a:pt x="0" y="118"/>
                  </a:lnTo>
                  <a:lnTo>
                    <a:pt x="150" y="0"/>
                  </a:lnTo>
                  <a:lnTo>
                    <a:pt x="180" y="82"/>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145"/>
            <p:cNvSpPr>
              <a:spLocks noEditPoints="1"/>
            </p:cNvSpPr>
            <p:nvPr/>
          </p:nvSpPr>
          <p:spPr bwMode="auto">
            <a:xfrm>
              <a:off x="7192963" y="1273175"/>
              <a:ext cx="371475" cy="346075"/>
            </a:xfrm>
            <a:custGeom>
              <a:avLst/>
              <a:gdLst>
                <a:gd name="T0" fmla="*/ 48 w 117"/>
                <a:gd name="T1" fmla="*/ 109 h 109"/>
                <a:gd name="T2" fmla="*/ 41 w 117"/>
                <a:gd name="T3" fmla="*/ 106 h 109"/>
                <a:gd name="T4" fmla="*/ 6 w 117"/>
                <a:gd name="T5" fmla="*/ 82 h 109"/>
                <a:gd name="T6" fmla="*/ 0 w 117"/>
                <a:gd name="T7" fmla="*/ 72 h 109"/>
                <a:gd name="T8" fmla="*/ 5 w 117"/>
                <a:gd name="T9" fmla="*/ 62 h 109"/>
                <a:gd name="T10" fmla="*/ 80 w 117"/>
                <a:gd name="T11" fmla="*/ 3 h 109"/>
                <a:gd name="T12" fmla="*/ 92 w 117"/>
                <a:gd name="T13" fmla="*/ 1 h 109"/>
                <a:gd name="T14" fmla="*/ 100 w 117"/>
                <a:gd name="T15" fmla="*/ 9 h 109"/>
                <a:gd name="T16" fmla="*/ 115 w 117"/>
                <a:gd name="T17" fmla="*/ 49 h 109"/>
                <a:gd name="T18" fmla="*/ 111 w 117"/>
                <a:gd name="T19" fmla="*/ 64 h 109"/>
                <a:gd name="T20" fmla="*/ 56 w 117"/>
                <a:gd name="T21" fmla="*/ 106 h 109"/>
                <a:gd name="T22" fmla="*/ 48 w 117"/>
                <a:gd name="T23" fmla="*/ 109 h 109"/>
                <a:gd name="T24" fmla="*/ 34 w 117"/>
                <a:gd name="T25" fmla="*/ 71 h 109"/>
                <a:gd name="T26" fmla="*/ 48 w 117"/>
                <a:gd name="T27" fmla="*/ 81 h 109"/>
                <a:gd name="T28" fmla="*/ 88 w 117"/>
                <a:gd name="T29" fmla="*/ 49 h 109"/>
                <a:gd name="T30" fmla="*/ 82 w 117"/>
                <a:gd name="T31" fmla="*/ 34 h 109"/>
                <a:gd name="T32" fmla="*/ 34 w 117"/>
                <a:gd name="T33"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09">
                  <a:moveTo>
                    <a:pt x="48" y="109"/>
                  </a:moveTo>
                  <a:cubicBezTo>
                    <a:pt x="46" y="109"/>
                    <a:pt x="43" y="108"/>
                    <a:pt x="41" y="106"/>
                  </a:cubicBezTo>
                  <a:cubicBezTo>
                    <a:pt x="6" y="82"/>
                    <a:pt x="6" y="82"/>
                    <a:pt x="6" y="82"/>
                  </a:cubicBezTo>
                  <a:cubicBezTo>
                    <a:pt x="3" y="80"/>
                    <a:pt x="1" y="76"/>
                    <a:pt x="0" y="72"/>
                  </a:cubicBezTo>
                  <a:cubicBezTo>
                    <a:pt x="0" y="68"/>
                    <a:pt x="2" y="64"/>
                    <a:pt x="5" y="62"/>
                  </a:cubicBezTo>
                  <a:cubicBezTo>
                    <a:pt x="80" y="3"/>
                    <a:pt x="80" y="3"/>
                    <a:pt x="80" y="3"/>
                  </a:cubicBezTo>
                  <a:cubicBezTo>
                    <a:pt x="84" y="1"/>
                    <a:pt x="88" y="0"/>
                    <a:pt x="92" y="1"/>
                  </a:cubicBezTo>
                  <a:cubicBezTo>
                    <a:pt x="95" y="2"/>
                    <a:pt x="99" y="5"/>
                    <a:pt x="100" y="9"/>
                  </a:cubicBezTo>
                  <a:cubicBezTo>
                    <a:pt x="115" y="49"/>
                    <a:pt x="115" y="49"/>
                    <a:pt x="115" y="49"/>
                  </a:cubicBezTo>
                  <a:cubicBezTo>
                    <a:pt x="117" y="55"/>
                    <a:pt x="115" y="60"/>
                    <a:pt x="111" y="64"/>
                  </a:cubicBezTo>
                  <a:cubicBezTo>
                    <a:pt x="56" y="106"/>
                    <a:pt x="56" y="106"/>
                    <a:pt x="56" y="106"/>
                  </a:cubicBezTo>
                  <a:cubicBezTo>
                    <a:pt x="54" y="108"/>
                    <a:pt x="51" y="109"/>
                    <a:pt x="48" y="109"/>
                  </a:cubicBezTo>
                  <a:close/>
                  <a:moveTo>
                    <a:pt x="34" y="71"/>
                  </a:moveTo>
                  <a:cubicBezTo>
                    <a:pt x="48" y="81"/>
                    <a:pt x="48" y="81"/>
                    <a:pt x="48" y="81"/>
                  </a:cubicBezTo>
                  <a:cubicBezTo>
                    <a:pt x="88" y="49"/>
                    <a:pt x="88" y="49"/>
                    <a:pt x="88" y="49"/>
                  </a:cubicBezTo>
                  <a:cubicBezTo>
                    <a:pt x="82" y="34"/>
                    <a:pt x="82" y="34"/>
                    <a:pt x="82" y="34"/>
                  </a:cubicBezTo>
                  <a:lnTo>
                    <a:pt x="34" y="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146"/>
            <p:cNvSpPr>
              <a:spLocks/>
            </p:cNvSpPr>
            <p:nvPr/>
          </p:nvSpPr>
          <p:spPr bwMode="auto">
            <a:xfrm>
              <a:off x="8335963" y="1314450"/>
              <a:ext cx="288925" cy="263525"/>
            </a:xfrm>
            <a:custGeom>
              <a:avLst/>
              <a:gdLst>
                <a:gd name="T0" fmla="*/ 0 w 182"/>
                <a:gd name="T1" fmla="*/ 82 h 166"/>
                <a:gd name="T2" fmla="*/ 110 w 182"/>
                <a:gd name="T3" fmla="*/ 166 h 166"/>
                <a:gd name="T4" fmla="*/ 182 w 182"/>
                <a:gd name="T5" fmla="*/ 118 h 166"/>
                <a:gd name="T6" fmla="*/ 30 w 182"/>
                <a:gd name="T7" fmla="*/ 0 h 166"/>
                <a:gd name="T8" fmla="*/ 0 w 182"/>
                <a:gd name="T9" fmla="*/ 82 h 166"/>
              </a:gdLst>
              <a:ahLst/>
              <a:cxnLst>
                <a:cxn ang="0">
                  <a:pos x="T0" y="T1"/>
                </a:cxn>
                <a:cxn ang="0">
                  <a:pos x="T2" y="T3"/>
                </a:cxn>
                <a:cxn ang="0">
                  <a:pos x="T4" y="T5"/>
                </a:cxn>
                <a:cxn ang="0">
                  <a:pos x="T6" y="T7"/>
                </a:cxn>
                <a:cxn ang="0">
                  <a:pos x="T8" y="T9"/>
                </a:cxn>
              </a:cxnLst>
              <a:rect l="0" t="0" r="r" b="b"/>
              <a:pathLst>
                <a:path w="182" h="166">
                  <a:moveTo>
                    <a:pt x="0" y="82"/>
                  </a:moveTo>
                  <a:lnTo>
                    <a:pt x="110" y="166"/>
                  </a:lnTo>
                  <a:lnTo>
                    <a:pt x="182" y="118"/>
                  </a:lnTo>
                  <a:lnTo>
                    <a:pt x="30" y="0"/>
                  </a:lnTo>
                  <a:lnTo>
                    <a:pt x="0" y="82"/>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147"/>
            <p:cNvSpPr>
              <a:spLocks noEditPoints="1"/>
            </p:cNvSpPr>
            <p:nvPr/>
          </p:nvSpPr>
          <p:spPr bwMode="auto">
            <a:xfrm>
              <a:off x="8294688" y="1273175"/>
              <a:ext cx="368300" cy="346075"/>
            </a:xfrm>
            <a:custGeom>
              <a:avLst/>
              <a:gdLst>
                <a:gd name="T0" fmla="*/ 68 w 116"/>
                <a:gd name="T1" fmla="*/ 109 h 109"/>
                <a:gd name="T2" fmla="*/ 60 w 116"/>
                <a:gd name="T3" fmla="*/ 106 h 109"/>
                <a:gd name="T4" fmla="*/ 6 w 116"/>
                <a:gd name="T5" fmla="*/ 64 h 109"/>
                <a:gd name="T6" fmla="*/ 2 w 116"/>
                <a:gd name="T7" fmla="*/ 49 h 109"/>
                <a:gd name="T8" fmla="*/ 17 w 116"/>
                <a:gd name="T9" fmla="*/ 9 h 109"/>
                <a:gd name="T10" fmla="*/ 25 w 116"/>
                <a:gd name="T11" fmla="*/ 1 h 109"/>
                <a:gd name="T12" fmla="*/ 36 w 116"/>
                <a:gd name="T13" fmla="*/ 3 h 109"/>
                <a:gd name="T14" fmla="*/ 111 w 116"/>
                <a:gd name="T15" fmla="*/ 62 h 109"/>
                <a:gd name="T16" fmla="*/ 116 w 116"/>
                <a:gd name="T17" fmla="*/ 72 h 109"/>
                <a:gd name="T18" fmla="*/ 111 w 116"/>
                <a:gd name="T19" fmla="*/ 82 h 109"/>
                <a:gd name="T20" fmla="*/ 75 w 116"/>
                <a:gd name="T21" fmla="*/ 106 h 109"/>
                <a:gd name="T22" fmla="*/ 68 w 116"/>
                <a:gd name="T23" fmla="*/ 109 h 109"/>
                <a:gd name="T24" fmla="*/ 28 w 116"/>
                <a:gd name="T25" fmla="*/ 49 h 109"/>
                <a:gd name="T26" fmla="*/ 68 w 116"/>
                <a:gd name="T27" fmla="*/ 81 h 109"/>
                <a:gd name="T28" fmla="*/ 82 w 116"/>
                <a:gd name="T29" fmla="*/ 71 h 109"/>
                <a:gd name="T30" fmla="*/ 34 w 116"/>
                <a:gd name="T31" fmla="*/ 34 h 109"/>
                <a:gd name="T32" fmla="*/ 28 w 116"/>
                <a:gd name="T33" fmla="*/ 4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109">
                  <a:moveTo>
                    <a:pt x="68" y="109"/>
                  </a:moveTo>
                  <a:cubicBezTo>
                    <a:pt x="65" y="109"/>
                    <a:pt x="63" y="108"/>
                    <a:pt x="60" y="106"/>
                  </a:cubicBezTo>
                  <a:cubicBezTo>
                    <a:pt x="6" y="64"/>
                    <a:pt x="6" y="64"/>
                    <a:pt x="6" y="64"/>
                  </a:cubicBezTo>
                  <a:cubicBezTo>
                    <a:pt x="1" y="60"/>
                    <a:pt x="0" y="55"/>
                    <a:pt x="2" y="49"/>
                  </a:cubicBezTo>
                  <a:cubicBezTo>
                    <a:pt x="17" y="9"/>
                    <a:pt x="17" y="9"/>
                    <a:pt x="17" y="9"/>
                  </a:cubicBezTo>
                  <a:cubicBezTo>
                    <a:pt x="18" y="5"/>
                    <a:pt x="21" y="2"/>
                    <a:pt x="25" y="1"/>
                  </a:cubicBezTo>
                  <a:cubicBezTo>
                    <a:pt x="29" y="0"/>
                    <a:pt x="33" y="1"/>
                    <a:pt x="36" y="3"/>
                  </a:cubicBezTo>
                  <a:cubicBezTo>
                    <a:pt x="111" y="62"/>
                    <a:pt x="111" y="62"/>
                    <a:pt x="111" y="62"/>
                  </a:cubicBezTo>
                  <a:cubicBezTo>
                    <a:pt x="114" y="64"/>
                    <a:pt x="116" y="68"/>
                    <a:pt x="116" y="72"/>
                  </a:cubicBezTo>
                  <a:cubicBezTo>
                    <a:pt x="116" y="76"/>
                    <a:pt x="114" y="80"/>
                    <a:pt x="111" y="82"/>
                  </a:cubicBezTo>
                  <a:cubicBezTo>
                    <a:pt x="75" y="106"/>
                    <a:pt x="75" y="106"/>
                    <a:pt x="75" y="106"/>
                  </a:cubicBezTo>
                  <a:cubicBezTo>
                    <a:pt x="73" y="108"/>
                    <a:pt x="71" y="109"/>
                    <a:pt x="68" y="109"/>
                  </a:cubicBezTo>
                  <a:close/>
                  <a:moveTo>
                    <a:pt x="28" y="49"/>
                  </a:moveTo>
                  <a:cubicBezTo>
                    <a:pt x="68" y="81"/>
                    <a:pt x="68" y="81"/>
                    <a:pt x="68" y="81"/>
                  </a:cubicBezTo>
                  <a:cubicBezTo>
                    <a:pt x="82" y="71"/>
                    <a:pt x="82" y="71"/>
                    <a:pt x="82" y="71"/>
                  </a:cubicBezTo>
                  <a:cubicBezTo>
                    <a:pt x="34" y="34"/>
                    <a:pt x="34" y="34"/>
                    <a:pt x="34" y="34"/>
                  </a:cubicBezTo>
                  <a:lnTo>
                    <a:pt x="28" y="4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5" name="atom"/>
          <p:cNvGrpSpPr/>
          <p:nvPr/>
        </p:nvGrpSpPr>
        <p:grpSpPr>
          <a:xfrm>
            <a:off x="3364883" y="5498808"/>
            <a:ext cx="1121529" cy="1146405"/>
            <a:chOff x="1611313" y="4349750"/>
            <a:chExt cx="1646238" cy="1682750"/>
          </a:xfrm>
        </p:grpSpPr>
        <p:sp>
          <p:nvSpPr>
            <p:cNvPr id="626" name="Freeform 206"/>
            <p:cNvSpPr>
              <a:spLocks noEditPoints="1"/>
            </p:cNvSpPr>
            <p:nvPr/>
          </p:nvSpPr>
          <p:spPr bwMode="auto">
            <a:xfrm>
              <a:off x="2144713" y="4349750"/>
              <a:ext cx="582613" cy="1682750"/>
            </a:xfrm>
            <a:custGeom>
              <a:avLst/>
              <a:gdLst>
                <a:gd name="T0" fmla="*/ 92 w 184"/>
                <a:gd name="T1" fmla="*/ 530 h 530"/>
                <a:gd name="T2" fmla="*/ 0 w 184"/>
                <a:gd name="T3" fmla="*/ 265 h 530"/>
                <a:gd name="T4" fmla="*/ 92 w 184"/>
                <a:gd name="T5" fmla="*/ 0 h 530"/>
                <a:gd name="T6" fmla="*/ 184 w 184"/>
                <a:gd name="T7" fmla="*/ 265 h 530"/>
                <a:gd name="T8" fmla="*/ 92 w 184"/>
                <a:gd name="T9" fmla="*/ 530 h 530"/>
                <a:gd name="T10" fmla="*/ 92 w 184"/>
                <a:gd name="T11" fmla="*/ 20 h 530"/>
                <a:gd name="T12" fmla="*/ 20 w 184"/>
                <a:gd name="T13" fmla="*/ 265 h 530"/>
                <a:gd name="T14" fmla="*/ 92 w 184"/>
                <a:gd name="T15" fmla="*/ 510 h 530"/>
                <a:gd name="T16" fmla="*/ 164 w 184"/>
                <a:gd name="T17" fmla="*/ 265 h 530"/>
                <a:gd name="T18" fmla="*/ 92 w 184"/>
                <a:gd name="T19" fmla="*/ 2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530">
                  <a:moveTo>
                    <a:pt x="92" y="530"/>
                  </a:moveTo>
                  <a:cubicBezTo>
                    <a:pt x="32" y="530"/>
                    <a:pt x="0" y="394"/>
                    <a:pt x="0" y="265"/>
                  </a:cubicBezTo>
                  <a:cubicBezTo>
                    <a:pt x="0" y="136"/>
                    <a:pt x="32" y="0"/>
                    <a:pt x="92" y="0"/>
                  </a:cubicBezTo>
                  <a:cubicBezTo>
                    <a:pt x="152" y="0"/>
                    <a:pt x="184" y="136"/>
                    <a:pt x="184" y="265"/>
                  </a:cubicBezTo>
                  <a:cubicBezTo>
                    <a:pt x="184" y="394"/>
                    <a:pt x="152" y="530"/>
                    <a:pt x="92" y="530"/>
                  </a:cubicBezTo>
                  <a:close/>
                  <a:moveTo>
                    <a:pt x="92" y="20"/>
                  </a:moveTo>
                  <a:cubicBezTo>
                    <a:pt x="58" y="20"/>
                    <a:pt x="20" y="120"/>
                    <a:pt x="20" y="265"/>
                  </a:cubicBezTo>
                  <a:cubicBezTo>
                    <a:pt x="20" y="410"/>
                    <a:pt x="58" y="510"/>
                    <a:pt x="92" y="510"/>
                  </a:cubicBezTo>
                  <a:cubicBezTo>
                    <a:pt x="126" y="510"/>
                    <a:pt x="164" y="410"/>
                    <a:pt x="164" y="265"/>
                  </a:cubicBezTo>
                  <a:cubicBezTo>
                    <a:pt x="164" y="120"/>
                    <a:pt x="126" y="20"/>
                    <a:pt x="92" y="20"/>
                  </a:cubicBezTo>
                  <a:close/>
                </a:path>
              </a:pathLst>
            </a:custGeom>
            <a:gradFill flip="none" rotWithShape="1">
              <a:gsLst>
                <a:gs pos="0">
                  <a:schemeClr val="accent1">
                    <a:lumMod val="60000"/>
                    <a:lumOff val="40000"/>
                  </a:schemeClr>
                </a:gs>
                <a:gs pos="97000">
                  <a:schemeClr val="accent1">
                    <a:lumMod val="70000"/>
                  </a:schemeClr>
                </a:gs>
              </a:gsLst>
              <a:lin ang="180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207"/>
            <p:cNvSpPr>
              <a:spLocks noEditPoints="1"/>
            </p:cNvSpPr>
            <p:nvPr/>
          </p:nvSpPr>
          <p:spPr bwMode="auto">
            <a:xfrm>
              <a:off x="1665288" y="4695825"/>
              <a:ext cx="1592263" cy="990600"/>
            </a:xfrm>
            <a:custGeom>
              <a:avLst/>
              <a:gdLst>
                <a:gd name="T0" fmla="*/ 69 w 502"/>
                <a:gd name="T1" fmla="*/ 312 h 312"/>
                <a:gd name="T2" fmla="*/ 13 w 502"/>
                <a:gd name="T3" fmla="*/ 289 h 312"/>
                <a:gd name="T4" fmla="*/ 50 w 502"/>
                <a:gd name="T5" fmla="*/ 189 h 312"/>
                <a:gd name="T6" fmla="*/ 197 w 502"/>
                <a:gd name="T7" fmla="*/ 76 h 312"/>
                <a:gd name="T8" fmla="*/ 416 w 502"/>
                <a:gd name="T9" fmla="*/ 0 h 312"/>
                <a:gd name="T10" fmla="*/ 473 w 502"/>
                <a:gd name="T11" fmla="*/ 23 h 312"/>
                <a:gd name="T12" fmla="*/ 289 w 502"/>
                <a:gd name="T13" fmla="*/ 236 h 312"/>
                <a:gd name="T14" fmla="*/ 69 w 502"/>
                <a:gd name="T15" fmla="*/ 312 h 312"/>
                <a:gd name="T16" fmla="*/ 416 w 502"/>
                <a:gd name="T17" fmla="*/ 20 h 312"/>
                <a:gd name="T18" fmla="*/ 207 w 502"/>
                <a:gd name="T19" fmla="*/ 94 h 312"/>
                <a:gd name="T20" fmla="*/ 65 w 502"/>
                <a:gd name="T21" fmla="*/ 203 h 312"/>
                <a:gd name="T22" fmla="*/ 30 w 502"/>
                <a:gd name="T23" fmla="*/ 279 h 312"/>
                <a:gd name="T24" fmla="*/ 69 w 502"/>
                <a:gd name="T25" fmla="*/ 292 h 312"/>
                <a:gd name="T26" fmla="*/ 279 w 502"/>
                <a:gd name="T27" fmla="*/ 218 h 312"/>
                <a:gd name="T28" fmla="*/ 455 w 502"/>
                <a:gd name="T29" fmla="*/ 33 h 312"/>
                <a:gd name="T30" fmla="*/ 416 w 502"/>
                <a:gd name="T31" fmla="*/ 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2" h="312">
                  <a:moveTo>
                    <a:pt x="69" y="312"/>
                  </a:moveTo>
                  <a:cubicBezTo>
                    <a:pt x="41" y="312"/>
                    <a:pt x="22" y="304"/>
                    <a:pt x="13" y="289"/>
                  </a:cubicBezTo>
                  <a:cubicBezTo>
                    <a:pt x="0" y="265"/>
                    <a:pt x="12" y="231"/>
                    <a:pt x="50" y="189"/>
                  </a:cubicBezTo>
                  <a:cubicBezTo>
                    <a:pt x="85" y="151"/>
                    <a:pt x="137" y="111"/>
                    <a:pt x="197" y="76"/>
                  </a:cubicBezTo>
                  <a:cubicBezTo>
                    <a:pt x="279" y="29"/>
                    <a:pt x="363" y="0"/>
                    <a:pt x="416" y="0"/>
                  </a:cubicBezTo>
                  <a:cubicBezTo>
                    <a:pt x="445" y="0"/>
                    <a:pt x="464" y="8"/>
                    <a:pt x="473" y="23"/>
                  </a:cubicBezTo>
                  <a:cubicBezTo>
                    <a:pt x="502" y="75"/>
                    <a:pt x="400" y="171"/>
                    <a:pt x="289" y="236"/>
                  </a:cubicBezTo>
                  <a:cubicBezTo>
                    <a:pt x="207" y="283"/>
                    <a:pt x="123" y="312"/>
                    <a:pt x="69" y="312"/>
                  </a:cubicBezTo>
                  <a:close/>
                  <a:moveTo>
                    <a:pt x="416" y="20"/>
                  </a:moveTo>
                  <a:cubicBezTo>
                    <a:pt x="366" y="20"/>
                    <a:pt x="286" y="48"/>
                    <a:pt x="207" y="94"/>
                  </a:cubicBezTo>
                  <a:cubicBezTo>
                    <a:pt x="149" y="127"/>
                    <a:pt x="98" y="166"/>
                    <a:pt x="65" y="203"/>
                  </a:cubicBezTo>
                  <a:cubicBezTo>
                    <a:pt x="35" y="236"/>
                    <a:pt x="22" y="264"/>
                    <a:pt x="30" y="279"/>
                  </a:cubicBezTo>
                  <a:cubicBezTo>
                    <a:pt x="35" y="287"/>
                    <a:pt x="49" y="292"/>
                    <a:pt x="69" y="292"/>
                  </a:cubicBezTo>
                  <a:cubicBezTo>
                    <a:pt x="120" y="292"/>
                    <a:pt x="200" y="264"/>
                    <a:pt x="279" y="218"/>
                  </a:cubicBezTo>
                  <a:cubicBezTo>
                    <a:pt x="404" y="146"/>
                    <a:pt x="472" y="63"/>
                    <a:pt x="455" y="33"/>
                  </a:cubicBezTo>
                  <a:cubicBezTo>
                    <a:pt x="450" y="25"/>
                    <a:pt x="437" y="20"/>
                    <a:pt x="416" y="20"/>
                  </a:cubicBezTo>
                  <a:close/>
                </a:path>
              </a:pathLst>
            </a:custGeom>
            <a:gradFill flip="none" rotWithShape="1">
              <a:gsLst>
                <a:gs pos="0">
                  <a:schemeClr val="accent1">
                    <a:lumMod val="60000"/>
                    <a:lumOff val="40000"/>
                  </a:schemeClr>
                </a:gs>
                <a:gs pos="97000">
                  <a:schemeClr val="accent1">
                    <a:lumMod val="70000"/>
                  </a:schemeClr>
                </a:gs>
              </a:gsLst>
              <a:lin ang="13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208"/>
            <p:cNvSpPr>
              <a:spLocks noEditPoints="1"/>
            </p:cNvSpPr>
            <p:nvPr/>
          </p:nvSpPr>
          <p:spPr bwMode="auto">
            <a:xfrm>
              <a:off x="1611313" y="4695825"/>
              <a:ext cx="1595438" cy="990600"/>
            </a:xfrm>
            <a:custGeom>
              <a:avLst/>
              <a:gdLst>
                <a:gd name="T0" fmla="*/ 433 w 503"/>
                <a:gd name="T1" fmla="*/ 312 h 312"/>
                <a:gd name="T2" fmla="*/ 214 w 503"/>
                <a:gd name="T3" fmla="*/ 236 h 312"/>
                <a:gd name="T4" fmla="*/ 30 w 503"/>
                <a:gd name="T5" fmla="*/ 23 h 312"/>
                <a:gd name="T6" fmla="*/ 86 w 503"/>
                <a:gd name="T7" fmla="*/ 0 h 312"/>
                <a:gd name="T8" fmla="*/ 306 w 503"/>
                <a:gd name="T9" fmla="*/ 76 h 312"/>
                <a:gd name="T10" fmla="*/ 453 w 503"/>
                <a:gd name="T11" fmla="*/ 189 h 312"/>
                <a:gd name="T12" fmla="*/ 490 w 503"/>
                <a:gd name="T13" fmla="*/ 289 h 312"/>
                <a:gd name="T14" fmla="*/ 433 w 503"/>
                <a:gd name="T15" fmla="*/ 312 h 312"/>
                <a:gd name="T16" fmla="*/ 86 w 503"/>
                <a:gd name="T17" fmla="*/ 20 h 312"/>
                <a:gd name="T18" fmla="*/ 47 w 503"/>
                <a:gd name="T19" fmla="*/ 33 h 312"/>
                <a:gd name="T20" fmla="*/ 224 w 503"/>
                <a:gd name="T21" fmla="*/ 218 h 312"/>
                <a:gd name="T22" fmla="*/ 433 w 503"/>
                <a:gd name="T23" fmla="*/ 292 h 312"/>
                <a:gd name="T24" fmla="*/ 472 w 503"/>
                <a:gd name="T25" fmla="*/ 279 h 312"/>
                <a:gd name="T26" fmla="*/ 438 w 503"/>
                <a:gd name="T27" fmla="*/ 203 h 312"/>
                <a:gd name="T28" fmla="*/ 296 w 503"/>
                <a:gd name="T29" fmla="*/ 94 h 312"/>
                <a:gd name="T30" fmla="*/ 86 w 503"/>
                <a:gd name="T31" fmla="*/ 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3" h="312">
                  <a:moveTo>
                    <a:pt x="433" y="312"/>
                  </a:moveTo>
                  <a:cubicBezTo>
                    <a:pt x="380" y="312"/>
                    <a:pt x="296" y="283"/>
                    <a:pt x="214" y="236"/>
                  </a:cubicBezTo>
                  <a:cubicBezTo>
                    <a:pt x="102" y="171"/>
                    <a:pt x="0" y="75"/>
                    <a:pt x="30" y="23"/>
                  </a:cubicBezTo>
                  <a:cubicBezTo>
                    <a:pt x="39" y="8"/>
                    <a:pt x="58" y="0"/>
                    <a:pt x="86" y="0"/>
                  </a:cubicBezTo>
                  <a:cubicBezTo>
                    <a:pt x="140" y="0"/>
                    <a:pt x="224" y="29"/>
                    <a:pt x="306" y="76"/>
                  </a:cubicBezTo>
                  <a:cubicBezTo>
                    <a:pt x="366" y="111"/>
                    <a:pt x="418" y="151"/>
                    <a:pt x="453" y="189"/>
                  </a:cubicBezTo>
                  <a:cubicBezTo>
                    <a:pt x="490" y="231"/>
                    <a:pt x="503" y="265"/>
                    <a:pt x="490" y="289"/>
                  </a:cubicBezTo>
                  <a:cubicBezTo>
                    <a:pt x="481" y="304"/>
                    <a:pt x="462" y="312"/>
                    <a:pt x="433" y="312"/>
                  </a:cubicBezTo>
                  <a:close/>
                  <a:moveTo>
                    <a:pt x="86" y="20"/>
                  </a:moveTo>
                  <a:cubicBezTo>
                    <a:pt x="66" y="20"/>
                    <a:pt x="52" y="25"/>
                    <a:pt x="47" y="33"/>
                  </a:cubicBezTo>
                  <a:cubicBezTo>
                    <a:pt x="30" y="63"/>
                    <a:pt x="99" y="146"/>
                    <a:pt x="224" y="218"/>
                  </a:cubicBezTo>
                  <a:cubicBezTo>
                    <a:pt x="303" y="264"/>
                    <a:pt x="383" y="292"/>
                    <a:pt x="433" y="292"/>
                  </a:cubicBezTo>
                  <a:cubicBezTo>
                    <a:pt x="454" y="292"/>
                    <a:pt x="467" y="287"/>
                    <a:pt x="472" y="279"/>
                  </a:cubicBezTo>
                  <a:cubicBezTo>
                    <a:pt x="481" y="264"/>
                    <a:pt x="468" y="236"/>
                    <a:pt x="438" y="203"/>
                  </a:cubicBezTo>
                  <a:cubicBezTo>
                    <a:pt x="404" y="166"/>
                    <a:pt x="354" y="127"/>
                    <a:pt x="296" y="94"/>
                  </a:cubicBezTo>
                  <a:cubicBezTo>
                    <a:pt x="217" y="48"/>
                    <a:pt x="137" y="20"/>
                    <a:pt x="86" y="20"/>
                  </a:cubicBezTo>
                  <a:close/>
                </a:path>
              </a:pathLst>
            </a:custGeom>
            <a:gradFill flip="none" rotWithShape="1">
              <a:gsLst>
                <a:gs pos="0">
                  <a:schemeClr val="accent1">
                    <a:lumMod val="60000"/>
                    <a:lumOff val="40000"/>
                  </a:schemeClr>
                </a:gs>
                <a:gs pos="97000">
                  <a:schemeClr val="accent1">
                    <a:lumMod val="70000"/>
                  </a:scheme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Oval 209"/>
            <p:cNvSpPr>
              <a:spLocks noChangeArrowheads="1"/>
            </p:cNvSpPr>
            <p:nvPr/>
          </p:nvSpPr>
          <p:spPr bwMode="auto">
            <a:xfrm>
              <a:off x="2271713" y="5026025"/>
              <a:ext cx="328613" cy="330200"/>
            </a:xfrm>
            <a:prstGeom prst="ellipse">
              <a:avLst/>
            </a:prstGeom>
            <a:gradFill flip="none" rotWithShape="1">
              <a:gsLst>
                <a:gs pos="0">
                  <a:schemeClr val="accent1">
                    <a:lumMod val="60000"/>
                    <a:lumOff val="40000"/>
                  </a:schemeClr>
                </a:gs>
                <a:gs pos="69000">
                  <a:schemeClr val="accent1">
                    <a:lumMod val="75000"/>
                  </a:schemeClr>
                </a:gs>
                <a:gs pos="97000">
                  <a:schemeClr val="accent1">
                    <a:lumMod val="7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9" name="calculator"/>
          <p:cNvGrpSpPr/>
          <p:nvPr/>
        </p:nvGrpSpPr>
        <p:grpSpPr>
          <a:xfrm rot="1384162">
            <a:off x="11252261" y="5559888"/>
            <a:ext cx="680281" cy="1200370"/>
            <a:chOff x="7978948" y="1999734"/>
            <a:chExt cx="524549" cy="925576"/>
          </a:xfrm>
        </p:grpSpPr>
        <p:sp>
          <p:nvSpPr>
            <p:cNvPr id="484" name="Freeform 33"/>
            <p:cNvSpPr>
              <a:spLocks/>
            </p:cNvSpPr>
            <p:nvPr/>
          </p:nvSpPr>
          <p:spPr bwMode="auto">
            <a:xfrm>
              <a:off x="7995418" y="2016203"/>
              <a:ext cx="491610" cy="892637"/>
            </a:xfrm>
            <a:custGeom>
              <a:avLst/>
              <a:gdLst>
                <a:gd name="T0" fmla="*/ 299 w 299"/>
                <a:gd name="T1" fmla="*/ 504 h 542"/>
                <a:gd name="T2" fmla="*/ 261 w 299"/>
                <a:gd name="T3" fmla="*/ 542 h 542"/>
                <a:gd name="T4" fmla="*/ 38 w 299"/>
                <a:gd name="T5" fmla="*/ 542 h 542"/>
                <a:gd name="T6" fmla="*/ 0 w 299"/>
                <a:gd name="T7" fmla="*/ 504 h 542"/>
                <a:gd name="T8" fmla="*/ 0 w 299"/>
                <a:gd name="T9" fmla="*/ 38 h 542"/>
                <a:gd name="T10" fmla="*/ 38 w 299"/>
                <a:gd name="T11" fmla="*/ 0 h 542"/>
                <a:gd name="T12" fmla="*/ 261 w 299"/>
                <a:gd name="T13" fmla="*/ 0 h 542"/>
                <a:gd name="T14" fmla="*/ 299 w 299"/>
                <a:gd name="T15" fmla="*/ 38 h 542"/>
                <a:gd name="T16" fmla="*/ 299 w 299"/>
                <a:gd name="T17" fmla="*/ 50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42">
                  <a:moveTo>
                    <a:pt x="299" y="504"/>
                  </a:moveTo>
                  <a:cubicBezTo>
                    <a:pt x="299" y="525"/>
                    <a:pt x="282" y="542"/>
                    <a:pt x="261" y="542"/>
                  </a:cubicBezTo>
                  <a:cubicBezTo>
                    <a:pt x="38" y="542"/>
                    <a:pt x="38" y="542"/>
                    <a:pt x="38" y="542"/>
                  </a:cubicBezTo>
                  <a:cubicBezTo>
                    <a:pt x="17" y="542"/>
                    <a:pt x="0" y="525"/>
                    <a:pt x="0" y="504"/>
                  </a:cubicBezTo>
                  <a:cubicBezTo>
                    <a:pt x="0" y="38"/>
                    <a:pt x="0" y="38"/>
                    <a:pt x="0" y="38"/>
                  </a:cubicBezTo>
                  <a:cubicBezTo>
                    <a:pt x="0" y="17"/>
                    <a:pt x="17" y="0"/>
                    <a:pt x="38" y="0"/>
                  </a:cubicBezTo>
                  <a:cubicBezTo>
                    <a:pt x="261" y="0"/>
                    <a:pt x="261" y="0"/>
                    <a:pt x="261" y="0"/>
                  </a:cubicBezTo>
                  <a:cubicBezTo>
                    <a:pt x="282" y="0"/>
                    <a:pt x="299" y="17"/>
                    <a:pt x="299" y="38"/>
                  </a:cubicBezTo>
                  <a:lnTo>
                    <a:pt x="299" y="504"/>
                  </a:lnTo>
                  <a:close/>
                </a:path>
              </a:pathLst>
            </a:custGeom>
            <a:gradFill>
              <a:gsLst>
                <a:gs pos="89000">
                  <a:schemeClr val="accent6">
                    <a:lumMod val="75000"/>
                  </a:schemeClr>
                </a:gs>
                <a:gs pos="0">
                  <a:schemeClr val="accent6">
                    <a:lumMod val="5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Rectangle 37"/>
            <p:cNvSpPr>
              <a:spLocks noChangeArrowheads="1"/>
            </p:cNvSpPr>
            <p:nvPr/>
          </p:nvSpPr>
          <p:spPr bwMode="auto">
            <a:xfrm>
              <a:off x="8074471" y="2642038"/>
              <a:ext cx="8893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Rectangle 47"/>
            <p:cNvSpPr>
              <a:spLocks noChangeArrowheads="1"/>
            </p:cNvSpPr>
            <p:nvPr/>
          </p:nvSpPr>
          <p:spPr bwMode="auto">
            <a:xfrm>
              <a:off x="8074471" y="2528400"/>
              <a:ext cx="8893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Rectangle 53"/>
            <p:cNvSpPr>
              <a:spLocks noChangeArrowheads="1"/>
            </p:cNvSpPr>
            <p:nvPr/>
          </p:nvSpPr>
          <p:spPr bwMode="auto">
            <a:xfrm>
              <a:off x="8074471" y="2414762"/>
              <a:ext cx="8893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Rectangle 59"/>
            <p:cNvSpPr>
              <a:spLocks noChangeArrowheads="1"/>
            </p:cNvSpPr>
            <p:nvPr/>
          </p:nvSpPr>
          <p:spPr bwMode="auto">
            <a:xfrm>
              <a:off x="8074471" y="2301123"/>
              <a:ext cx="8893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34"/>
            <p:cNvSpPr>
              <a:spLocks noEditPoints="1"/>
            </p:cNvSpPr>
            <p:nvPr/>
          </p:nvSpPr>
          <p:spPr bwMode="auto">
            <a:xfrm>
              <a:off x="7978948" y="1999734"/>
              <a:ext cx="524549" cy="925576"/>
            </a:xfrm>
            <a:custGeom>
              <a:avLst/>
              <a:gdLst>
                <a:gd name="T0" fmla="*/ 271 w 319"/>
                <a:gd name="T1" fmla="*/ 562 h 562"/>
                <a:gd name="T2" fmla="*/ 48 w 319"/>
                <a:gd name="T3" fmla="*/ 562 h 562"/>
                <a:gd name="T4" fmla="*/ 0 w 319"/>
                <a:gd name="T5" fmla="*/ 514 h 562"/>
                <a:gd name="T6" fmla="*/ 0 w 319"/>
                <a:gd name="T7" fmla="*/ 48 h 562"/>
                <a:gd name="T8" fmla="*/ 48 w 319"/>
                <a:gd name="T9" fmla="*/ 0 h 562"/>
                <a:gd name="T10" fmla="*/ 271 w 319"/>
                <a:gd name="T11" fmla="*/ 0 h 562"/>
                <a:gd name="T12" fmla="*/ 319 w 319"/>
                <a:gd name="T13" fmla="*/ 48 h 562"/>
                <a:gd name="T14" fmla="*/ 319 w 319"/>
                <a:gd name="T15" fmla="*/ 514 h 562"/>
                <a:gd name="T16" fmla="*/ 271 w 319"/>
                <a:gd name="T17" fmla="*/ 562 h 562"/>
                <a:gd name="T18" fmla="*/ 48 w 319"/>
                <a:gd name="T19" fmla="*/ 20 h 562"/>
                <a:gd name="T20" fmla="*/ 20 w 319"/>
                <a:gd name="T21" fmla="*/ 48 h 562"/>
                <a:gd name="T22" fmla="*/ 20 w 319"/>
                <a:gd name="T23" fmla="*/ 514 h 562"/>
                <a:gd name="T24" fmla="*/ 48 w 319"/>
                <a:gd name="T25" fmla="*/ 542 h 562"/>
                <a:gd name="T26" fmla="*/ 271 w 319"/>
                <a:gd name="T27" fmla="*/ 542 h 562"/>
                <a:gd name="T28" fmla="*/ 299 w 319"/>
                <a:gd name="T29" fmla="*/ 514 h 562"/>
                <a:gd name="T30" fmla="*/ 299 w 319"/>
                <a:gd name="T31" fmla="*/ 48 h 562"/>
                <a:gd name="T32" fmla="*/ 271 w 319"/>
                <a:gd name="T33" fmla="*/ 20 h 562"/>
                <a:gd name="T34" fmla="*/ 48 w 319"/>
                <a:gd name="T35" fmla="*/ 2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9" h="562">
                  <a:moveTo>
                    <a:pt x="271" y="562"/>
                  </a:moveTo>
                  <a:cubicBezTo>
                    <a:pt x="48" y="562"/>
                    <a:pt x="48" y="562"/>
                    <a:pt x="48" y="562"/>
                  </a:cubicBezTo>
                  <a:cubicBezTo>
                    <a:pt x="21" y="562"/>
                    <a:pt x="0" y="540"/>
                    <a:pt x="0" y="514"/>
                  </a:cubicBezTo>
                  <a:cubicBezTo>
                    <a:pt x="0" y="48"/>
                    <a:pt x="0" y="48"/>
                    <a:pt x="0" y="48"/>
                  </a:cubicBezTo>
                  <a:cubicBezTo>
                    <a:pt x="0" y="21"/>
                    <a:pt x="21" y="0"/>
                    <a:pt x="48" y="0"/>
                  </a:cubicBezTo>
                  <a:cubicBezTo>
                    <a:pt x="271" y="0"/>
                    <a:pt x="271" y="0"/>
                    <a:pt x="271" y="0"/>
                  </a:cubicBezTo>
                  <a:cubicBezTo>
                    <a:pt x="298" y="0"/>
                    <a:pt x="319" y="21"/>
                    <a:pt x="319" y="48"/>
                  </a:cubicBezTo>
                  <a:cubicBezTo>
                    <a:pt x="319" y="514"/>
                    <a:pt x="319" y="514"/>
                    <a:pt x="319" y="514"/>
                  </a:cubicBezTo>
                  <a:cubicBezTo>
                    <a:pt x="319" y="540"/>
                    <a:pt x="298" y="562"/>
                    <a:pt x="271" y="562"/>
                  </a:cubicBezTo>
                  <a:close/>
                  <a:moveTo>
                    <a:pt x="48" y="20"/>
                  </a:moveTo>
                  <a:cubicBezTo>
                    <a:pt x="32" y="20"/>
                    <a:pt x="20" y="32"/>
                    <a:pt x="20" y="48"/>
                  </a:cubicBezTo>
                  <a:cubicBezTo>
                    <a:pt x="20" y="514"/>
                    <a:pt x="20" y="514"/>
                    <a:pt x="20" y="514"/>
                  </a:cubicBezTo>
                  <a:cubicBezTo>
                    <a:pt x="20" y="529"/>
                    <a:pt x="32" y="542"/>
                    <a:pt x="48" y="542"/>
                  </a:cubicBezTo>
                  <a:cubicBezTo>
                    <a:pt x="271" y="542"/>
                    <a:pt x="271" y="542"/>
                    <a:pt x="271" y="542"/>
                  </a:cubicBezTo>
                  <a:cubicBezTo>
                    <a:pt x="287" y="542"/>
                    <a:pt x="299" y="529"/>
                    <a:pt x="299" y="514"/>
                  </a:cubicBezTo>
                  <a:cubicBezTo>
                    <a:pt x="299" y="48"/>
                    <a:pt x="299" y="48"/>
                    <a:pt x="299" y="48"/>
                  </a:cubicBezTo>
                  <a:cubicBezTo>
                    <a:pt x="299" y="32"/>
                    <a:pt x="287" y="20"/>
                    <a:pt x="271" y="20"/>
                  </a:cubicBezTo>
                  <a:lnTo>
                    <a:pt x="48" y="2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35"/>
            <p:cNvSpPr>
              <a:spLocks/>
            </p:cNvSpPr>
            <p:nvPr/>
          </p:nvSpPr>
          <p:spPr bwMode="auto">
            <a:xfrm>
              <a:off x="8041532" y="2090315"/>
              <a:ext cx="399382" cy="139989"/>
            </a:xfrm>
            <a:custGeom>
              <a:avLst/>
              <a:gdLst>
                <a:gd name="T0" fmla="*/ 6 w 243"/>
                <a:gd name="T1" fmla="*/ 85 h 85"/>
                <a:gd name="T2" fmla="*/ 0 w 243"/>
                <a:gd name="T3" fmla="*/ 79 h 85"/>
                <a:gd name="T4" fmla="*/ 0 w 243"/>
                <a:gd name="T5" fmla="*/ 6 h 85"/>
                <a:gd name="T6" fmla="*/ 6 w 243"/>
                <a:gd name="T7" fmla="*/ 0 h 85"/>
                <a:gd name="T8" fmla="*/ 237 w 243"/>
                <a:gd name="T9" fmla="*/ 0 h 85"/>
                <a:gd name="T10" fmla="*/ 243 w 243"/>
                <a:gd name="T11" fmla="*/ 6 h 85"/>
                <a:gd name="T12" fmla="*/ 243 w 243"/>
                <a:gd name="T13" fmla="*/ 79 h 85"/>
                <a:gd name="T14" fmla="*/ 237 w 243"/>
                <a:gd name="T15" fmla="*/ 85 h 85"/>
                <a:gd name="T16" fmla="*/ 6 w 243"/>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85">
                  <a:moveTo>
                    <a:pt x="6" y="85"/>
                  </a:moveTo>
                  <a:cubicBezTo>
                    <a:pt x="2" y="85"/>
                    <a:pt x="0" y="83"/>
                    <a:pt x="0" y="79"/>
                  </a:cubicBezTo>
                  <a:cubicBezTo>
                    <a:pt x="0" y="6"/>
                    <a:pt x="0" y="6"/>
                    <a:pt x="0" y="6"/>
                  </a:cubicBezTo>
                  <a:cubicBezTo>
                    <a:pt x="0" y="2"/>
                    <a:pt x="2" y="0"/>
                    <a:pt x="6" y="0"/>
                  </a:cubicBezTo>
                  <a:cubicBezTo>
                    <a:pt x="237" y="0"/>
                    <a:pt x="237" y="0"/>
                    <a:pt x="237" y="0"/>
                  </a:cubicBezTo>
                  <a:cubicBezTo>
                    <a:pt x="240" y="0"/>
                    <a:pt x="243" y="2"/>
                    <a:pt x="243" y="6"/>
                  </a:cubicBezTo>
                  <a:cubicBezTo>
                    <a:pt x="243" y="79"/>
                    <a:pt x="243" y="79"/>
                    <a:pt x="243" y="79"/>
                  </a:cubicBezTo>
                  <a:cubicBezTo>
                    <a:pt x="243" y="83"/>
                    <a:pt x="240" y="85"/>
                    <a:pt x="237" y="85"/>
                  </a:cubicBezTo>
                  <a:lnTo>
                    <a:pt x="6" y="85"/>
                  </a:lnTo>
                  <a:close/>
                </a:path>
              </a:pathLst>
            </a:cu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36"/>
            <p:cNvSpPr>
              <a:spLocks noEditPoints="1"/>
            </p:cNvSpPr>
            <p:nvPr/>
          </p:nvSpPr>
          <p:spPr bwMode="auto">
            <a:xfrm>
              <a:off x="8031650" y="2080434"/>
              <a:ext cx="419145" cy="159752"/>
            </a:xfrm>
            <a:custGeom>
              <a:avLst/>
              <a:gdLst>
                <a:gd name="T0" fmla="*/ 243 w 255"/>
                <a:gd name="T1" fmla="*/ 12 h 97"/>
                <a:gd name="T2" fmla="*/ 243 w 255"/>
                <a:gd name="T3" fmla="*/ 85 h 97"/>
                <a:gd name="T4" fmla="*/ 12 w 255"/>
                <a:gd name="T5" fmla="*/ 85 h 97"/>
                <a:gd name="T6" fmla="*/ 12 w 255"/>
                <a:gd name="T7" fmla="*/ 12 h 97"/>
                <a:gd name="T8" fmla="*/ 243 w 255"/>
                <a:gd name="T9" fmla="*/ 12 h 97"/>
                <a:gd name="T10" fmla="*/ 243 w 255"/>
                <a:gd name="T11" fmla="*/ 0 h 97"/>
                <a:gd name="T12" fmla="*/ 12 w 255"/>
                <a:gd name="T13" fmla="*/ 0 h 97"/>
                <a:gd name="T14" fmla="*/ 0 w 255"/>
                <a:gd name="T15" fmla="*/ 12 h 97"/>
                <a:gd name="T16" fmla="*/ 0 w 255"/>
                <a:gd name="T17" fmla="*/ 85 h 97"/>
                <a:gd name="T18" fmla="*/ 12 w 255"/>
                <a:gd name="T19" fmla="*/ 97 h 97"/>
                <a:gd name="T20" fmla="*/ 243 w 255"/>
                <a:gd name="T21" fmla="*/ 97 h 97"/>
                <a:gd name="T22" fmla="*/ 255 w 255"/>
                <a:gd name="T23" fmla="*/ 85 h 97"/>
                <a:gd name="T24" fmla="*/ 255 w 255"/>
                <a:gd name="T25" fmla="*/ 12 h 97"/>
                <a:gd name="T26" fmla="*/ 243 w 255"/>
                <a:gd name="T2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97">
                  <a:moveTo>
                    <a:pt x="243" y="12"/>
                  </a:moveTo>
                  <a:cubicBezTo>
                    <a:pt x="243" y="85"/>
                    <a:pt x="243" y="85"/>
                    <a:pt x="243" y="85"/>
                  </a:cubicBezTo>
                  <a:cubicBezTo>
                    <a:pt x="12" y="85"/>
                    <a:pt x="12" y="85"/>
                    <a:pt x="12" y="85"/>
                  </a:cubicBezTo>
                  <a:cubicBezTo>
                    <a:pt x="12" y="12"/>
                    <a:pt x="12" y="12"/>
                    <a:pt x="12" y="12"/>
                  </a:cubicBezTo>
                  <a:cubicBezTo>
                    <a:pt x="243" y="12"/>
                    <a:pt x="243" y="12"/>
                    <a:pt x="243" y="12"/>
                  </a:cubicBezTo>
                  <a:moveTo>
                    <a:pt x="243" y="0"/>
                  </a:moveTo>
                  <a:cubicBezTo>
                    <a:pt x="12" y="0"/>
                    <a:pt x="12" y="0"/>
                    <a:pt x="12" y="0"/>
                  </a:cubicBezTo>
                  <a:cubicBezTo>
                    <a:pt x="5" y="0"/>
                    <a:pt x="0" y="5"/>
                    <a:pt x="0" y="12"/>
                  </a:cubicBezTo>
                  <a:cubicBezTo>
                    <a:pt x="0" y="85"/>
                    <a:pt x="0" y="85"/>
                    <a:pt x="0" y="85"/>
                  </a:cubicBezTo>
                  <a:cubicBezTo>
                    <a:pt x="0" y="92"/>
                    <a:pt x="5" y="97"/>
                    <a:pt x="12" y="97"/>
                  </a:cubicBezTo>
                  <a:cubicBezTo>
                    <a:pt x="243" y="97"/>
                    <a:pt x="243" y="97"/>
                    <a:pt x="243" y="97"/>
                  </a:cubicBezTo>
                  <a:cubicBezTo>
                    <a:pt x="250" y="97"/>
                    <a:pt x="255" y="92"/>
                    <a:pt x="255" y="85"/>
                  </a:cubicBezTo>
                  <a:cubicBezTo>
                    <a:pt x="255" y="12"/>
                    <a:pt x="255" y="12"/>
                    <a:pt x="255" y="12"/>
                  </a:cubicBezTo>
                  <a:cubicBezTo>
                    <a:pt x="255" y="5"/>
                    <a:pt x="250" y="0"/>
                    <a:pt x="243"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Rectangle 39"/>
            <p:cNvSpPr>
              <a:spLocks noChangeArrowheads="1"/>
            </p:cNvSpPr>
            <p:nvPr/>
          </p:nvSpPr>
          <p:spPr bwMode="auto">
            <a:xfrm>
              <a:off x="8074470" y="2755676"/>
              <a:ext cx="20998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40"/>
            <p:cNvSpPr>
              <a:spLocks noEditPoints="1"/>
            </p:cNvSpPr>
            <p:nvPr/>
          </p:nvSpPr>
          <p:spPr bwMode="auto">
            <a:xfrm>
              <a:off x="8064589" y="2745794"/>
              <a:ext cx="229747" cy="97169"/>
            </a:xfrm>
            <a:custGeom>
              <a:avLst/>
              <a:gdLst>
                <a:gd name="T0" fmla="*/ 134 w 140"/>
                <a:gd name="T1" fmla="*/ 59 h 59"/>
                <a:gd name="T2" fmla="*/ 6 w 140"/>
                <a:gd name="T3" fmla="*/ 59 h 59"/>
                <a:gd name="T4" fmla="*/ 0 w 140"/>
                <a:gd name="T5" fmla="*/ 53 h 59"/>
                <a:gd name="T6" fmla="*/ 0 w 140"/>
                <a:gd name="T7" fmla="*/ 6 h 59"/>
                <a:gd name="T8" fmla="*/ 6 w 140"/>
                <a:gd name="T9" fmla="*/ 0 h 59"/>
                <a:gd name="T10" fmla="*/ 134 w 140"/>
                <a:gd name="T11" fmla="*/ 0 h 59"/>
                <a:gd name="T12" fmla="*/ 140 w 140"/>
                <a:gd name="T13" fmla="*/ 6 h 59"/>
                <a:gd name="T14" fmla="*/ 140 w 140"/>
                <a:gd name="T15" fmla="*/ 53 h 59"/>
                <a:gd name="T16" fmla="*/ 134 w 140"/>
                <a:gd name="T17" fmla="*/ 59 h 59"/>
                <a:gd name="T18" fmla="*/ 12 w 140"/>
                <a:gd name="T19" fmla="*/ 47 h 59"/>
                <a:gd name="T20" fmla="*/ 128 w 140"/>
                <a:gd name="T21" fmla="*/ 47 h 59"/>
                <a:gd name="T22" fmla="*/ 128 w 140"/>
                <a:gd name="T23" fmla="*/ 12 h 59"/>
                <a:gd name="T24" fmla="*/ 12 w 140"/>
                <a:gd name="T25" fmla="*/ 12 h 59"/>
                <a:gd name="T26" fmla="*/ 12 w 140"/>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59">
                  <a:moveTo>
                    <a:pt x="134" y="59"/>
                  </a:moveTo>
                  <a:cubicBezTo>
                    <a:pt x="6" y="59"/>
                    <a:pt x="6" y="59"/>
                    <a:pt x="6" y="59"/>
                  </a:cubicBezTo>
                  <a:cubicBezTo>
                    <a:pt x="3" y="59"/>
                    <a:pt x="0" y="57"/>
                    <a:pt x="0" y="53"/>
                  </a:cubicBezTo>
                  <a:cubicBezTo>
                    <a:pt x="0" y="6"/>
                    <a:pt x="0" y="6"/>
                    <a:pt x="0" y="6"/>
                  </a:cubicBezTo>
                  <a:cubicBezTo>
                    <a:pt x="0" y="3"/>
                    <a:pt x="3" y="0"/>
                    <a:pt x="6" y="0"/>
                  </a:cubicBezTo>
                  <a:cubicBezTo>
                    <a:pt x="134" y="0"/>
                    <a:pt x="134" y="0"/>
                    <a:pt x="134" y="0"/>
                  </a:cubicBezTo>
                  <a:cubicBezTo>
                    <a:pt x="138" y="0"/>
                    <a:pt x="140" y="3"/>
                    <a:pt x="140" y="6"/>
                  </a:cubicBezTo>
                  <a:cubicBezTo>
                    <a:pt x="140" y="53"/>
                    <a:pt x="140" y="53"/>
                    <a:pt x="140" y="53"/>
                  </a:cubicBezTo>
                  <a:cubicBezTo>
                    <a:pt x="140" y="57"/>
                    <a:pt x="138" y="59"/>
                    <a:pt x="134" y="59"/>
                  </a:cubicBezTo>
                  <a:close/>
                  <a:moveTo>
                    <a:pt x="12" y="47"/>
                  </a:moveTo>
                  <a:cubicBezTo>
                    <a:pt x="128" y="47"/>
                    <a:pt x="128" y="47"/>
                    <a:pt x="128" y="47"/>
                  </a:cubicBezTo>
                  <a:cubicBezTo>
                    <a:pt x="128" y="12"/>
                    <a:pt x="128" y="12"/>
                    <a:pt x="128"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Rectangle 41"/>
            <p:cNvSpPr>
              <a:spLocks noChangeArrowheads="1"/>
            </p:cNvSpPr>
            <p:nvPr/>
          </p:nvSpPr>
          <p:spPr bwMode="auto">
            <a:xfrm>
              <a:off x="8197990" y="2642038"/>
              <a:ext cx="8646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42"/>
            <p:cNvSpPr>
              <a:spLocks noEditPoints="1"/>
            </p:cNvSpPr>
            <p:nvPr/>
          </p:nvSpPr>
          <p:spPr bwMode="auto">
            <a:xfrm>
              <a:off x="8188109" y="2632156"/>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Rectangle 43"/>
            <p:cNvSpPr>
              <a:spLocks noChangeArrowheads="1"/>
            </p:cNvSpPr>
            <p:nvPr/>
          </p:nvSpPr>
          <p:spPr bwMode="auto">
            <a:xfrm>
              <a:off x="8319040" y="2642038"/>
              <a:ext cx="87287"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44"/>
            <p:cNvSpPr>
              <a:spLocks noEditPoints="1"/>
            </p:cNvSpPr>
            <p:nvPr/>
          </p:nvSpPr>
          <p:spPr bwMode="auto">
            <a:xfrm>
              <a:off x="8309158" y="2632156"/>
              <a:ext cx="107051"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3" y="59"/>
                    <a:pt x="0" y="57"/>
                    <a:pt x="0" y="53"/>
                  </a:cubicBezTo>
                  <a:cubicBezTo>
                    <a:pt x="0" y="6"/>
                    <a:pt x="0" y="6"/>
                    <a:pt x="0" y="6"/>
                  </a:cubicBezTo>
                  <a:cubicBezTo>
                    <a:pt x="0" y="3"/>
                    <a:pt x="3" y="0"/>
                    <a:pt x="6" y="0"/>
                  </a:cubicBezTo>
                  <a:cubicBezTo>
                    <a:pt x="59" y="0"/>
                    <a:pt x="59" y="0"/>
                    <a:pt x="59" y="0"/>
                  </a:cubicBezTo>
                  <a:cubicBezTo>
                    <a:pt x="63" y="0"/>
                    <a:pt x="65" y="3"/>
                    <a:pt x="65" y="6"/>
                  </a:cubicBezTo>
                  <a:cubicBezTo>
                    <a:pt x="65" y="53"/>
                    <a:pt x="65" y="53"/>
                    <a:pt x="65" y="53"/>
                  </a:cubicBezTo>
                  <a:cubicBezTo>
                    <a:pt x="65" y="57"/>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Rectangle 45"/>
            <p:cNvSpPr>
              <a:spLocks noChangeArrowheads="1"/>
            </p:cNvSpPr>
            <p:nvPr/>
          </p:nvSpPr>
          <p:spPr bwMode="auto">
            <a:xfrm>
              <a:off x="8319040" y="2755676"/>
              <a:ext cx="87287"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46"/>
            <p:cNvSpPr>
              <a:spLocks noEditPoints="1"/>
            </p:cNvSpPr>
            <p:nvPr/>
          </p:nvSpPr>
          <p:spPr bwMode="auto">
            <a:xfrm>
              <a:off x="8309158" y="2745794"/>
              <a:ext cx="107051"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3" y="59"/>
                    <a:pt x="0" y="57"/>
                    <a:pt x="0" y="53"/>
                  </a:cubicBezTo>
                  <a:cubicBezTo>
                    <a:pt x="0" y="6"/>
                    <a:pt x="0" y="6"/>
                    <a:pt x="0" y="6"/>
                  </a:cubicBezTo>
                  <a:cubicBezTo>
                    <a:pt x="0" y="3"/>
                    <a:pt x="3" y="0"/>
                    <a:pt x="6" y="0"/>
                  </a:cubicBezTo>
                  <a:cubicBezTo>
                    <a:pt x="59" y="0"/>
                    <a:pt x="59" y="0"/>
                    <a:pt x="59" y="0"/>
                  </a:cubicBezTo>
                  <a:cubicBezTo>
                    <a:pt x="63" y="0"/>
                    <a:pt x="65" y="3"/>
                    <a:pt x="65" y="6"/>
                  </a:cubicBezTo>
                  <a:cubicBezTo>
                    <a:pt x="65" y="53"/>
                    <a:pt x="65" y="53"/>
                    <a:pt x="65" y="53"/>
                  </a:cubicBezTo>
                  <a:cubicBezTo>
                    <a:pt x="65" y="57"/>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Rectangle 49"/>
            <p:cNvSpPr>
              <a:spLocks noChangeArrowheads="1"/>
            </p:cNvSpPr>
            <p:nvPr/>
          </p:nvSpPr>
          <p:spPr bwMode="auto">
            <a:xfrm>
              <a:off x="8197990" y="2528399"/>
              <a:ext cx="8646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50"/>
            <p:cNvSpPr>
              <a:spLocks noEditPoints="1"/>
            </p:cNvSpPr>
            <p:nvPr/>
          </p:nvSpPr>
          <p:spPr bwMode="auto">
            <a:xfrm>
              <a:off x="8188109" y="2518518"/>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Rectangle 51"/>
            <p:cNvSpPr>
              <a:spLocks noChangeArrowheads="1"/>
            </p:cNvSpPr>
            <p:nvPr/>
          </p:nvSpPr>
          <p:spPr bwMode="auto">
            <a:xfrm>
              <a:off x="8319040" y="2528399"/>
              <a:ext cx="87287"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52"/>
            <p:cNvSpPr>
              <a:spLocks noEditPoints="1"/>
            </p:cNvSpPr>
            <p:nvPr/>
          </p:nvSpPr>
          <p:spPr bwMode="auto">
            <a:xfrm>
              <a:off x="8309158" y="2518518"/>
              <a:ext cx="107051"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3" y="59"/>
                    <a:pt x="0" y="57"/>
                    <a:pt x="0" y="53"/>
                  </a:cubicBezTo>
                  <a:cubicBezTo>
                    <a:pt x="0" y="6"/>
                    <a:pt x="0" y="6"/>
                    <a:pt x="0" y="6"/>
                  </a:cubicBezTo>
                  <a:cubicBezTo>
                    <a:pt x="0" y="3"/>
                    <a:pt x="3" y="0"/>
                    <a:pt x="6" y="0"/>
                  </a:cubicBezTo>
                  <a:cubicBezTo>
                    <a:pt x="59" y="0"/>
                    <a:pt x="59" y="0"/>
                    <a:pt x="59" y="0"/>
                  </a:cubicBezTo>
                  <a:cubicBezTo>
                    <a:pt x="63" y="0"/>
                    <a:pt x="65" y="3"/>
                    <a:pt x="65" y="6"/>
                  </a:cubicBezTo>
                  <a:cubicBezTo>
                    <a:pt x="65" y="53"/>
                    <a:pt x="65" y="53"/>
                    <a:pt x="65" y="53"/>
                  </a:cubicBezTo>
                  <a:cubicBezTo>
                    <a:pt x="65" y="57"/>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Rectangle 55"/>
            <p:cNvSpPr>
              <a:spLocks noChangeArrowheads="1"/>
            </p:cNvSpPr>
            <p:nvPr/>
          </p:nvSpPr>
          <p:spPr bwMode="auto">
            <a:xfrm>
              <a:off x="8197990" y="2414761"/>
              <a:ext cx="86464" cy="774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56"/>
            <p:cNvSpPr>
              <a:spLocks noEditPoints="1"/>
            </p:cNvSpPr>
            <p:nvPr/>
          </p:nvSpPr>
          <p:spPr bwMode="auto">
            <a:xfrm>
              <a:off x="8188109" y="2404879"/>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Rectangle 57"/>
            <p:cNvSpPr>
              <a:spLocks noChangeArrowheads="1"/>
            </p:cNvSpPr>
            <p:nvPr/>
          </p:nvSpPr>
          <p:spPr bwMode="auto">
            <a:xfrm>
              <a:off x="8319040" y="2414761"/>
              <a:ext cx="87287"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58"/>
            <p:cNvSpPr>
              <a:spLocks noEditPoints="1"/>
            </p:cNvSpPr>
            <p:nvPr/>
          </p:nvSpPr>
          <p:spPr bwMode="auto">
            <a:xfrm>
              <a:off x="8309158" y="2404879"/>
              <a:ext cx="107051"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3" y="59"/>
                    <a:pt x="0" y="57"/>
                    <a:pt x="0" y="53"/>
                  </a:cubicBezTo>
                  <a:cubicBezTo>
                    <a:pt x="0" y="6"/>
                    <a:pt x="0" y="6"/>
                    <a:pt x="0" y="6"/>
                  </a:cubicBezTo>
                  <a:cubicBezTo>
                    <a:pt x="0" y="3"/>
                    <a:pt x="3" y="0"/>
                    <a:pt x="6" y="0"/>
                  </a:cubicBezTo>
                  <a:cubicBezTo>
                    <a:pt x="59" y="0"/>
                    <a:pt x="59" y="0"/>
                    <a:pt x="59" y="0"/>
                  </a:cubicBezTo>
                  <a:cubicBezTo>
                    <a:pt x="63" y="0"/>
                    <a:pt x="65" y="3"/>
                    <a:pt x="65" y="6"/>
                  </a:cubicBezTo>
                  <a:cubicBezTo>
                    <a:pt x="65" y="53"/>
                    <a:pt x="65" y="53"/>
                    <a:pt x="65" y="53"/>
                  </a:cubicBezTo>
                  <a:cubicBezTo>
                    <a:pt x="65" y="57"/>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Rectangle 61"/>
            <p:cNvSpPr>
              <a:spLocks noChangeArrowheads="1"/>
            </p:cNvSpPr>
            <p:nvPr/>
          </p:nvSpPr>
          <p:spPr bwMode="auto">
            <a:xfrm>
              <a:off x="8197990" y="2301123"/>
              <a:ext cx="86464"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62"/>
            <p:cNvSpPr>
              <a:spLocks noEditPoints="1"/>
            </p:cNvSpPr>
            <p:nvPr/>
          </p:nvSpPr>
          <p:spPr bwMode="auto">
            <a:xfrm>
              <a:off x="8188109" y="2291241"/>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Rectangle 63"/>
            <p:cNvSpPr>
              <a:spLocks noChangeArrowheads="1"/>
            </p:cNvSpPr>
            <p:nvPr/>
          </p:nvSpPr>
          <p:spPr bwMode="auto">
            <a:xfrm>
              <a:off x="8319040" y="2301123"/>
              <a:ext cx="87287" cy="77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64"/>
            <p:cNvSpPr>
              <a:spLocks noEditPoints="1"/>
            </p:cNvSpPr>
            <p:nvPr/>
          </p:nvSpPr>
          <p:spPr bwMode="auto">
            <a:xfrm>
              <a:off x="8309158" y="2291241"/>
              <a:ext cx="107051"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3" y="59"/>
                    <a:pt x="0" y="56"/>
                    <a:pt x="0" y="53"/>
                  </a:cubicBezTo>
                  <a:cubicBezTo>
                    <a:pt x="0" y="6"/>
                    <a:pt x="0" y="6"/>
                    <a:pt x="0" y="6"/>
                  </a:cubicBezTo>
                  <a:cubicBezTo>
                    <a:pt x="0" y="3"/>
                    <a:pt x="3"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42"/>
            <p:cNvSpPr>
              <a:spLocks noEditPoints="1"/>
            </p:cNvSpPr>
            <p:nvPr/>
          </p:nvSpPr>
          <p:spPr bwMode="auto">
            <a:xfrm>
              <a:off x="8066236" y="2632156"/>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50"/>
            <p:cNvSpPr>
              <a:spLocks noEditPoints="1"/>
            </p:cNvSpPr>
            <p:nvPr/>
          </p:nvSpPr>
          <p:spPr bwMode="auto">
            <a:xfrm>
              <a:off x="8066236" y="2523281"/>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56"/>
            <p:cNvSpPr>
              <a:spLocks noEditPoints="1"/>
            </p:cNvSpPr>
            <p:nvPr/>
          </p:nvSpPr>
          <p:spPr bwMode="auto">
            <a:xfrm>
              <a:off x="8066236" y="2404879"/>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62"/>
            <p:cNvSpPr>
              <a:spLocks noEditPoints="1"/>
            </p:cNvSpPr>
            <p:nvPr/>
          </p:nvSpPr>
          <p:spPr bwMode="auto">
            <a:xfrm>
              <a:off x="8066236" y="2291241"/>
              <a:ext cx="106227" cy="97169"/>
            </a:xfrm>
            <a:custGeom>
              <a:avLst/>
              <a:gdLst>
                <a:gd name="T0" fmla="*/ 59 w 65"/>
                <a:gd name="T1" fmla="*/ 59 h 59"/>
                <a:gd name="T2" fmla="*/ 6 w 65"/>
                <a:gd name="T3" fmla="*/ 59 h 59"/>
                <a:gd name="T4" fmla="*/ 0 w 65"/>
                <a:gd name="T5" fmla="*/ 53 h 59"/>
                <a:gd name="T6" fmla="*/ 0 w 65"/>
                <a:gd name="T7" fmla="*/ 6 h 59"/>
                <a:gd name="T8" fmla="*/ 6 w 65"/>
                <a:gd name="T9" fmla="*/ 0 h 59"/>
                <a:gd name="T10" fmla="*/ 59 w 65"/>
                <a:gd name="T11" fmla="*/ 0 h 59"/>
                <a:gd name="T12" fmla="*/ 65 w 65"/>
                <a:gd name="T13" fmla="*/ 6 h 59"/>
                <a:gd name="T14" fmla="*/ 65 w 65"/>
                <a:gd name="T15" fmla="*/ 53 h 59"/>
                <a:gd name="T16" fmla="*/ 59 w 65"/>
                <a:gd name="T17" fmla="*/ 59 h 59"/>
                <a:gd name="T18" fmla="*/ 12 w 65"/>
                <a:gd name="T19" fmla="*/ 47 h 59"/>
                <a:gd name="T20" fmla="*/ 53 w 65"/>
                <a:gd name="T21" fmla="*/ 47 h 59"/>
                <a:gd name="T22" fmla="*/ 53 w 65"/>
                <a:gd name="T23" fmla="*/ 12 h 59"/>
                <a:gd name="T24" fmla="*/ 12 w 65"/>
                <a:gd name="T25" fmla="*/ 12 h 59"/>
                <a:gd name="T26" fmla="*/ 12 w 65"/>
                <a:gd name="T2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9">
                  <a:moveTo>
                    <a:pt x="59" y="59"/>
                  </a:moveTo>
                  <a:cubicBezTo>
                    <a:pt x="6" y="59"/>
                    <a:pt x="6" y="59"/>
                    <a:pt x="6" y="59"/>
                  </a:cubicBezTo>
                  <a:cubicBezTo>
                    <a:pt x="2" y="59"/>
                    <a:pt x="0" y="56"/>
                    <a:pt x="0" y="53"/>
                  </a:cubicBezTo>
                  <a:cubicBezTo>
                    <a:pt x="0" y="6"/>
                    <a:pt x="0" y="6"/>
                    <a:pt x="0" y="6"/>
                  </a:cubicBezTo>
                  <a:cubicBezTo>
                    <a:pt x="0" y="3"/>
                    <a:pt x="2" y="0"/>
                    <a:pt x="6" y="0"/>
                  </a:cubicBezTo>
                  <a:cubicBezTo>
                    <a:pt x="59" y="0"/>
                    <a:pt x="59" y="0"/>
                    <a:pt x="59" y="0"/>
                  </a:cubicBezTo>
                  <a:cubicBezTo>
                    <a:pt x="63" y="0"/>
                    <a:pt x="65" y="3"/>
                    <a:pt x="65" y="6"/>
                  </a:cubicBezTo>
                  <a:cubicBezTo>
                    <a:pt x="65" y="53"/>
                    <a:pt x="65" y="53"/>
                    <a:pt x="65" y="53"/>
                  </a:cubicBezTo>
                  <a:cubicBezTo>
                    <a:pt x="65" y="56"/>
                    <a:pt x="63" y="59"/>
                    <a:pt x="59" y="59"/>
                  </a:cubicBezTo>
                  <a:close/>
                  <a:moveTo>
                    <a:pt x="12" y="47"/>
                  </a:moveTo>
                  <a:cubicBezTo>
                    <a:pt x="53" y="47"/>
                    <a:pt x="53" y="47"/>
                    <a:pt x="53" y="47"/>
                  </a:cubicBezTo>
                  <a:cubicBezTo>
                    <a:pt x="53" y="12"/>
                    <a:pt x="53" y="12"/>
                    <a:pt x="53" y="12"/>
                  </a:cubicBezTo>
                  <a:cubicBezTo>
                    <a:pt x="12" y="12"/>
                    <a:pt x="12" y="12"/>
                    <a:pt x="12" y="12"/>
                  </a:cubicBezTo>
                  <a:lnTo>
                    <a:pt x="12"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8" name="tablet"/>
          <p:cNvGrpSpPr/>
          <p:nvPr/>
        </p:nvGrpSpPr>
        <p:grpSpPr>
          <a:xfrm rot="626876">
            <a:off x="9295549" y="5766940"/>
            <a:ext cx="746646" cy="982928"/>
            <a:chOff x="5892801" y="184150"/>
            <a:chExt cx="1379538" cy="1816100"/>
          </a:xfrm>
          <a:solidFill>
            <a:schemeClr val="bg1"/>
          </a:solidFill>
        </p:grpSpPr>
        <p:sp>
          <p:nvSpPr>
            <p:cNvPr id="379" name="Freeform 83"/>
            <p:cNvSpPr>
              <a:spLocks/>
            </p:cNvSpPr>
            <p:nvPr/>
          </p:nvSpPr>
          <p:spPr bwMode="auto">
            <a:xfrm>
              <a:off x="5936137" y="218819"/>
              <a:ext cx="1316039" cy="1752601"/>
            </a:xfrm>
            <a:custGeom>
              <a:avLst/>
              <a:gdLst>
                <a:gd name="T0" fmla="*/ 32 w 415"/>
                <a:gd name="T1" fmla="*/ 552 h 552"/>
                <a:gd name="T2" fmla="*/ 0 w 415"/>
                <a:gd name="T3" fmla="*/ 520 h 552"/>
                <a:gd name="T4" fmla="*/ 0 w 415"/>
                <a:gd name="T5" fmla="*/ 32 h 552"/>
                <a:gd name="T6" fmla="*/ 32 w 415"/>
                <a:gd name="T7" fmla="*/ 0 h 552"/>
                <a:gd name="T8" fmla="*/ 384 w 415"/>
                <a:gd name="T9" fmla="*/ 0 h 552"/>
                <a:gd name="T10" fmla="*/ 415 w 415"/>
                <a:gd name="T11" fmla="*/ 32 h 552"/>
                <a:gd name="T12" fmla="*/ 415 w 415"/>
                <a:gd name="T13" fmla="*/ 520 h 552"/>
                <a:gd name="T14" fmla="*/ 384 w 415"/>
                <a:gd name="T15" fmla="*/ 552 h 552"/>
                <a:gd name="T16" fmla="*/ 32 w 415"/>
                <a:gd name="T17"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 h="552">
                  <a:moveTo>
                    <a:pt x="32" y="552"/>
                  </a:moveTo>
                  <a:cubicBezTo>
                    <a:pt x="14" y="552"/>
                    <a:pt x="0" y="537"/>
                    <a:pt x="0" y="520"/>
                  </a:cubicBezTo>
                  <a:cubicBezTo>
                    <a:pt x="0" y="32"/>
                    <a:pt x="0" y="32"/>
                    <a:pt x="0" y="32"/>
                  </a:cubicBezTo>
                  <a:cubicBezTo>
                    <a:pt x="0" y="14"/>
                    <a:pt x="14" y="0"/>
                    <a:pt x="32" y="0"/>
                  </a:cubicBezTo>
                  <a:cubicBezTo>
                    <a:pt x="384" y="0"/>
                    <a:pt x="384" y="0"/>
                    <a:pt x="384" y="0"/>
                  </a:cubicBezTo>
                  <a:cubicBezTo>
                    <a:pt x="401" y="0"/>
                    <a:pt x="415" y="14"/>
                    <a:pt x="415" y="32"/>
                  </a:cubicBezTo>
                  <a:cubicBezTo>
                    <a:pt x="415" y="520"/>
                    <a:pt x="415" y="520"/>
                    <a:pt x="415" y="520"/>
                  </a:cubicBezTo>
                  <a:cubicBezTo>
                    <a:pt x="415" y="537"/>
                    <a:pt x="401" y="552"/>
                    <a:pt x="384" y="552"/>
                  </a:cubicBezTo>
                  <a:lnTo>
                    <a:pt x="32" y="552"/>
                  </a:lnTo>
                  <a:close/>
                </a:path>
              </a:pathLst>
            </a:custGeom>
            <a:gradFill>
              <a:gsLst>
                <a:gs pos="100000">
                  <a:schemeClr val="tx2">
                    <a:lumMod val="60000"/>
                    <a:lumOff val="40000"/>
                  </a:schemeClr>
                </a:gs>
                <a:gs pos="0">
                  <a:schemeClr val="tx2">
                    <a:lumMod val="5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84"/>
            <p:cNvSpPr>
              <a:spLocks noEditPoints="1"/>
            </p:cNvSpPr>
            <p:nvPr/>
          </p:nvSpPr>
          <p:spPr bwMode="auto">
            <a:xfrm>
              <a:off x="5892801" y="184150"/>
              <a:ext cx="1379538" cy="1816100"/>
            </a:xfrm>
            <a:custGeom>
              <a:avLst/>
              <a:gdLst>
                <a:gd name="T0" fmla="*/ 394 w 435"/>
                <a:gd name="T1" fmla="*/ 20 h 572"/>
                <a:gd name="T2" fmla="*/ 415 w 435"/>
                <a:gd name="T3" fmla="*/ 42 h 572"/>
                <a:gd name="T4" fmla="*/ 415 w 435"/>
                <a:gd name="T5" fmla="*/ 530 h 572"/>
                <a:gd name="T6" fmla="*/ 394 w 435"/>
                <a:gd name="T7" fmla="*/ 552 h 572"/>
                <a:gd name="T8" fmla="*/ 42 w 435"/>
                <a:gd name="T9" fmla="*/ 552 h 572"/>
                <a:gd name="T10" fmla="*/ 20 w 435"/>
                <a:gd name="T11" fmla="*/ 530 h 572"/>
                <a:gd name="T12" fmla="*/ 20 w 435"/>
                <a:gd name="T13" fmla="*/ 42 h 572"/>
                <a:gd name="T14" fmla="*/ 42 w 435"/>
                <a:gd name="T15" fmla="*/ 20 h 572"/>
                <a:gd name="T16" fmla="*/ 394 w 435"/>
                <a:gd name="T17" fmla="*/ 20 h 572"/>
                <a:gd name="T18" fmla="*/ 394 w 435"/>
                <a:gd name="T19" fmla="*/ 0 h 572"/>
                <a:gd name="T20" fmla="*/ 42 w 435"/>
                <a:gd name="T21" fmla="*/ 0 h 572"/>
                <a:gd name="T22" fmla="*/ 0 w 435"/>
                <a:gd name="T23" fmla="*/ 42 h 572"/>
                <a:gd name="T24" fmla="*/ 0 w 435"/>
                <a:gd name="T25" fmla="*/ 530 h 572"/>
                <a:gd name="T26" fmla="*/ 42 w 435"/>
                <a:gd name="T27" fmla="*/ 572 h 572"/>
                <a:gd name="T28" fmla="*/ 394 w 435"/>
                <a:gd name="T29" fmla="*/ 572 h 572"/>
                <a:gd name="T30" fmla="*/ 435 w 435"/>
                <a:gd name="T31" fmla="*/ 530 h 572"/>
                <a:gd name="T32" fmla="*/ 435 w 435"/>
                <a:gd name="T33" fmla="*/ 42 h 572"/>
                <a:gd name="T34" fmla="*/ 394 w 435"/>
                <a:gd name="T3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5" h="572">
                  <a:moveTo>
                    <a:pt x="394" y="20"/>
                  </a:moveTo>
                  <a:cubicBezTo>
                    <a:pt x="406" y="20"/>
                    <a:pt x="415" y="30"/>
                    <a:pt x="415" y="42"/>
                  </a:cubicBezTo>
                  <a:cubicBezTo>
                    <a:pt x="415" y="530"/>
                    <a:pt x="415" y="530"/>
                    <a:pt x="415" y="530"/>
                  </a:cubicBezTo>
                  <a:cubicBezTo>
                    <a:pt x="415" y="542"/>
                    <a:pt x="406" y="552"/>
                    <a:pt x="394" y="552"/>
                  </a:cubicBezTo>
                  <a:cubicBezTo>
                    <a:pt x="42" y="552"/>
                    <a:pt x="42" y="552"/>
                    <a:pt x="42" y="552"/>
                  </a:cubicBezTo>
                  <a:cubicBezTo>
                    <a:pt x="30" y="552"/>
                    <a:pt x="20" y="542"/>
                    <a:pt x="20" y="530"/>
                  </a:cubicBezTo>
                  <a:cubicBezTo>
                    <a:pt x="20" y="42"/>
                    <a:pt x="20" y="42"/>
                    <a:pt x="20" y="42"/>
                  </a:cubicBezTo>
                  <a:cubicBezTo>
                    <a:pt x="20" y="30"/>
                    <a:pt x="30" y="20"/>
                    <a:pt x="42" y="20"/>
                  </a:cubicBezTo>
                  <a:cubicBezTo>
                    <a:pt x="394" y="20"/>
                    <a:pt x="394" y="20"/>
                    <a:pt x="394" y="20"/>
                  </a:cubicBezTo>
                  <a:moveTo>
                    <a:pt x="394" y="0"/>
                  </a:moveTo>
                  <a:cubicBezTo>
                    <a:pt x="42" y="0"/>
                    <a:pt x="42" y="0"/>
                    <a:pt x="42" y="0"/>
                  </a:cubicBezTo>
                  <a:cubicBezTo>
                    <a:pt x="19" y="0"/>
                    <a:pt x="0" y="19"/>
                    <a:pt x="0" y="42"/>
                  </a:cubicBezTo>
                  <a:cubicBezTo>
                    <a:pt x="0" y="530"/>
                    <a:pt x="0" y="530"/>
                    <a:pt x="0" y="530"/>
                  </a:cubicBezTo>
                  <a:cubicBezTo>
                    <a:pt x="0" y="553"/>
                    <a:pt x="19" y="572"/>
                    <a:pt x="42" y="572"/>
                  </a:cubicBezTo>
                  <a:cubicBezTo>
                    <a:pt x="394" y="572"/>
                    <a:pt x="394" y="572"/>
                    <a:pt x="394" y="572"/>
                  </a:cubicBezTo>
                  <a:cubicBezTo>
                    <a:pt x="417" y="572"/>
                    <a:pt x="435" y="553"/>
                    <a:pt x="435" y="530"/>
                  </a:cubicBezTo>
                  <a:cubicBezTo>
                    <a:pt x="435" y="42"/>
                    <a:pt x="435" y="42"/>
                    <a:pt x="435" y="42"/>
                  </a:cubicBezTo>
                  <a:cubicBezTo>
                    <a:pt x="435" y="19"/>
                    <a:pt x="417" y="0"/>
                    <a:pt x="394"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85"/>
            <p:cNvSpPr>
              <a:spLocks noChangeArrowheads="1"/>
            </p:cNvSpPr>
            <p:nvPr/>
          </p:nvSpPr>
          <p:spPr bwMode="auto">
            <a:xfrm>
              <a:off x="6089651" y="400050"/>
              <a:ext cx="985838" cy="1308100"/>
            </a:xfrm>
            <a:prstGeom prst="rect">
              <a:avLst/>
            </a:pr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86"/>
            <p:cNvSpPr>
              <a:spLocks noEditPoints="1"/>
            </p:cNvSpPr>
            <p:nvPr/>
          </p:nvSpPr>
          <p:spPr bwMode="auto">
            <a:xfrm>
              <a:off x="6070601" y="381000"/>
              <a:ext cx="1023938" cy="1346200"/>
            </a:xfrm>
            <a:custGeom>
              <a:avLst/>
              <a:gdLst>
                <a:gd name="T0" fmla="*/ 317 w 323"/>
                <a:gd name="T1" fmla="*/ 424 h 424"/>
                <a:gd name="T2" fmla="*/ 6 w 323"/>
                <a:gd name="T3" fmla="*/ 424 h 424"/>
                <a:gd name="T4" fmla="*/ 0 w 323"/>
                <a:gd name="T5" fmla="*/ 418 h 424"/>
                <a:gd name="T6" fmla="*/ 0 w 323"/>
                <a:gd name="T7" fmla="*/ 6 h 424"/>
                <a:gd name="T8" fmla="*/ 6 w 323"/>
                <a:gd name="T9" fmla="*/ 0 h 424"/>
                <a:gd name="T10" fmla="*/ 317 w 323"/>
                <a:gd name="T11" fmla="*/ 0 h 424"/>
                <a:gd name="T12" fmla="*/ 323 w 323"/>
                <a:gd name="T13" fmla="*/ 6 h 424"/>
                <a:gd name="T14" fmla="*/ 323 w 323"/>
                <a:gd name="T15" fmla="*/ 418 h 424"/>
                <a:gd name="T16" fmla="*/ 317 w 323"/>
                <a:gd name="T17" fmla="*/ 424 h 424"/>
                <a:gd name="T18" fmla="*/ 12 w 323"/>
                <a:gd name="T19" fmla="*/ 412 h 424"/>
                <a:gd name="T20" fmla="*/ 311 w 323"/>
                <a:gd name="T21" fmla="*/ 412 h 424"/>
                <a:gd name="T22" fmla="*/ 311 w 323"/>
                <a:gd name="T23" fmla="*/ 12 h 424"/>
                <a:gd name="T24" fmla="*/ 12 w 323"/>
                <a:gd name="T25" fmla="*/ 12 h 424"/>
                <a:gd name="T26" fmla="*/ 12 w 323"/>
                <a:gd name="T27" fmla="*/ 4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24">
                  <a:moveTo>
                    <a:pt x="317" y="424"/>
                  </a:moveTo>
                  <a:cubicBezTo>
                    <a:pt x="6" y="424"/>
                    <a:pt x="6" y="424"/>
                    <a:pt x="6" y="424"/>
                  </a:cubicBezTo>
                  <a:cubicBezTo>
                    <a:pt x="3" y="424"/>
                    <a:pt x="0" y="421"/>
                    <a:pt x="0" y="418"/>
                  </a:cubicBezTo>
                  <a:cubicBezTo>
                    <a:pt x="0" y="6"/>
                    <a:pt x="0" y="6"/>
                    <a:pt x="0" y="6"/>
                  </a:cubicBezTo>
                  <a:cubicBezTo>
                    <a:pt x="0" y="3"/>
                    <a:pt x="3" y="0"/>
                    <a:pt x="6" y="0"/>
                  </a:cubicBezTo>
                  <a:cubicBezTo>
                    <a:pt x="317" y="0"/>
                    <a:pt x="317" y="0"/>
                    <a:pt x="317" y="0"/>
                  </a:cubicBezTo>
                  <a:cubicBezTo>
                    <a:pt x="320" y="0"/>
                    <a:pt x="323" y="3"/>
                    <a:pt x="323" y="6"/>
                  </a:cubicBezTo>
                  <a:cubicBezTo>
                    <a:pt x="323" y="418"/>
                    <a:pt x="323" y="418"/>
                    <a:pt x="323" y="418"/>
                  </a:cubicBezTo>
                  <a:cubicBezTo>
                    <a:pt x="323" y="421"/>
                    <a:pt x="320" y="424"/>
                    <a:pt x="317" y="424"/>
                  </a:cubicBezTo>
                  <a:close/>
                  <a:moveTo>
                    <a:pt x="12" y="412"/>
                  </a:moveTo>
                  <a:cubicBezTo>
                    <a:pt x="311" y="412"/>
                    <a:pt x="311" y="412"/>
                    <a:pt x="311" y="412"/>
                  </a:cubicBezTo>
                  <a:cubicBezTo>
                    <a:pt x="311" y="12"/>
                    <a:pt x="311" y="12"/>
                    <a:pt x="311" y="12"/>
                  </a:cubicBezTo>
                  <a:cubicBezTo>
                    <a:pt x="12" y="12"/>
                    <a:pt x="12" y="12"/>
                    <a:pt x="12" y="12"/>
                  </a:cubicBezTo>
                  <a:lnTo>
                    <a:pt x="12" y="4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Oval 87"/>
            <p:cNvSpPr>
              <a:spLocks noChangeArrowheads="1"/>
            </p:cNvSpPr>
            <p:nvPr/>
          </p:nvSpPr>
          <p:spPr bwMode="auto">
            <a:xfrm>
              <a:off x="6512387" y="1717869"/>
              <a:ext cx="192236" cy="19223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0" name="book"/>
          <p:cNvGrpSpPr/>
          <p:nvPr/>
        </p:nvGrpSpPr>
        <p:grpSpPr>
          <a:xfrm>
            <a:off x="7813387" y="6163860"/>
            <a:ext cx="1106395" cy="730272"/>
            <a:chOff x="481013" y="5330825"/>
            <a:chExt cx="2078038" cy="1371600"/>
          </a:xfrm>
        </p:grpSpPr>
        <p:sp>
          <p:nvSpPr>
            <p:cNvPr id="391" name="Freeform 88"/>
            <p:cNvSpPr>
              <a:spLocks/>
            </p:cNvSpPr>
            <p:nvPr/>
          </p:nvSpPr>
          <p:spPr bwMode="auto">
            <a:xfrm>
              <a:off x="512763" y="5641974"/>
              <a:ext cx="2014539" cy="1028701"/>
            </a:xfrm>
            <a:custGeom>
              <a:avLst/>
              <a:gdLst>
                <a:gd name="T0" fmla="*/ 239 w 635"/>
                <a:gd name="T1" fmla="*/ 324 h 324"/>
                <a:gd name="T2" fmla="*/ 234 w 635"/>
                <a:gd name="T3" fmla="*/ 323 h 324"/>
                <a:gd name="T4" fmla="*/ 5 w 635"/>
                <a:gd name="T5" fmla="*/ 198 h 324"/>
                <a:gd name="T6" fmla="*/ 0 w 635"/>
                <a:gd name="T7" fmla="*/ 189 h 324"/>
                <a:gd name="T8" fmla="*/ 6 w 635"/>
                <a:gd name="T9" fmla="*/ 180 h 324"/>
                <a:gd name="T10" fmla="*/ 389 w 635"/>
                <a:gd name="T11" fmla="*/ 1 h 324"/>
                <a:gd name="T12" fmla="*/ 394 w 635"/>
                <a:gd name="T13" fmla="*/ 0 h 324"/>
                <a:gd name="T14" fmla="*/ 397 w 635"/>
                <a:gd name="T15" fmla="*/ 1 h 324"/>
                <a:gd name="T16" fmla="*/ 628 w 635"/>
                <a:gd name="T17" fmla="*/ 85 h 324"/>
                <a:gd name="T18" fmla="*/ 635 w 635"/>
                <a:gd name="T19" fmla="*/ 93 h 324"/>
                <a:gd name="T20" fmla="*/ 630 w 635"/>
                <a:gd name="T21" fmla="*/ 103 h 324"/>
                <a:gd name="T22" fmla="*/ 244 w 635"/>
                <a:gd name="T23" fmla="*/ 323 h 324"/>
                <a:gd name="T24" fmla="*/ 239 w 635"/>
                <a:gd name="T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5" h="324">
                  <a:moveTo>
                    <a:pt x="239" y="324"/>
                  </a:moveTo>
                  <a:cubicBezTo>
                    <a:pt x="237" y="324"/>
                    <a:pt x="235" y="324"/>
                    <a:pt x="234" y="323"/>
                  </a:cubicBezTo>
                  <a:cubicBezTo>
                    <a:pt x="5" y="198"/>
                    <a:pt x="5" y="198"/>
                    <a:pt x="5" y="198"/>
                  </a:cubicBezTo>
                  <a:cubicBezTo>
                    <a:pt x="2" y="196"/>
                    <a:pt x="0" y="192"/>
                    <a:pt x="0" y="189"/>
                  </a:cubicBezTo>
                  <a:cubicBezTo>
                    <a:pt x="0" y="185"/>
                    <a:pt x="2" y="181"/>
                    <a:pt x="6" y="180"/>
                  </a:cubicBezTo>
                  <a:cubicBezTo>
                    <a:pt x="389" y="1"/>
                    <a:pt x="389" y="1"/>
                    <a:pt x="389" y="1"/>
                  </a:cubicBezTo>
                  <a:cubicBezTo>
                    <a:pt x="391" y="1"/>
                    <a:pt x="392" y="0"/>
                    <a:pt x="394" y="0"/>
                  </a:cubicBezTo>
                  <a:cubicBezTo>
                    <a:pt x="395" y="0"/>
                    <a:pt x="396" y="0"/>
                    <a:pt x="397" y="1"/>
                  </a:cubicBezTo>
                  <a:cubicBezTo>
                    <a:pt x="628" y="85"/>
                    <a:pt x="628" y="85"/>
                    <a:pt x="628" y="85"/>
                  </a:cubicBezTo>
                  <a:cubicBezTo>
                    <a:pt x="632" y="86"/>
                    <a:pt x="634" y="89"/>
                    <a:pt x="635" y="93"/>
                  </a:cubicBezTo>
                  <a:cubicBezTo>
                    <a:pt x="635" y="97"/>
                    <a:pt x="633" y="101"/>
                    <a:pt x="630" y="103"/>
                  </a:cubicBezTo>
                  <a:cubicBezTo>
                    <a:pt x="244" y="323"/>
                    <a:pt x="244" y="323"/>
                    <a:pt x="244" y="323"/>
                  </a:cubicBezTo>
                  <a:cubicBezTo>
                    <a:pt x="242" y="324"/>
                    <a:pt x="240" y="324"/>
                    <a:pt x="239" y="324"/>
                  </a:cubicBezTo>
                  <a:close/>
                </a:path>
              </a:pathLst>
            </a:custGeom>
            <a:solidFill>
              <a:schemeClr val="bg2">
                <a:lumMod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89"/>
            <p:cNvSpPr>
              <a:spLocks noEditPoints="1"/>
            </p:cNvSpPr>
            <p:nvPr/>
          </p:nvSpPr>
          <p:spPr bwMode="auto">
            <a:xfrm>
              <a:off x="481013" y="5610225"/>
              <a:ext cx="2078038" cy="1092200"/>
            </a:xfrm>
            <a:custGeom>
              <a:avLst/>
              <a:gdLst>
                <a:gd name="T0" fmla="*/ 404 w 655"/>
                <a:gd name="T1" fmla="*/ 20 h 344"/>
                <a:gd name="T2" fmla="*/ 635 w 655"/>
                <a:gd name="T3" fmla="*/ 104 h 344"/>
                <a:gd name="T4" fmla="*/ 249 w 655"/>
                <a:gd name="T5" fmla="*/ 324 h 344"/>
                <a:gd name="T6" fmla="*/ 20 w 655"/>
                <a:gd name="T7" fmla="*/ 199 h 344"/>
                <a:gd name="T8" fmla="*/ 404 w 655"/>
                <a:gd name="T9" fmla="*/ 20 h 344"/>
                <a:gd name="T10" fmla="*/ 404 w 655"/>
                <a:gd name="T11" fmla="*/ 0 h 344"/>
                <a:gd name="T12" fmla="*/ 395 w 655"/>
                <a:gd name="T13" fmla="*/ 2 h 344"/>
                <a:gd name="T14" fmla="*/ 11 w 655"/>
                <a:gd name="T15" fmla="*/ 181 h 344"/>
                <a:gd name="T16" fmla="*/ 0 w 655"/>
                <a:gd name="T17" fmla="*/ 198 h 344"/>
                <a:gd name="T18" fmla="*/ 10 w 655"/>
                <a:gd name="T19" fmla="*/ 217 h 344"/>
                <a:gd name="T20" fmla="*/ 239 w 655"/>
                <a:gd name="T21" fmla="*/ 342 h 344"/>
                <a:gd name="T22" fmla="*/ 249 w 655"/>
                <a:gd name="T23" fmla="*/ 344 h 344"/>
                <a:gd name="T24" fmla="*/ 259 w 655"/>
                <a:gd name="T25" fmla="*/ 342 h 344"/>
                <a:gd name="T26" fmla="*/ 644 w 655"/>
                <a:gd name="T27" fmla="*/ 121 h 344"/>
                <a:gd name="T28" fmla="*/ 654 w 655"/>
                <a:gd name="T29" fmla="*/ 102 h 344"/>
                <a:gd name="T30" fmla="*/ 641 w 655"/>
                <a:gd name="T31" fmla="*/ 85 h 344"/>
                <a:gd name="T32" fmla="*/ 410 w 655"/>
                <a:gd name="T33" fmla="*/ 1 h 344"/>
                <a:gd name="T34" fmla="*/ 404 w 655"/>
                <a:gd name="T3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5" h="344">
                  <a:moveTo>
                    <a:pt x="404" y="20"/>
                  </a:moveTo>
                  <a:cubicBezTo>
                    <a:pt x="635" y="104"/>
                    <a:pt x="635" y="104"/>
                    <a:pt x="635" y="104"/>
                  </a:cubicBezTo>
                  <a:cubicBezTo>
                    <a:pt x="249" y="324"/>
                    <a:pt x="249" y="324"/>
                    <a:pt x="249" y="324"/>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8"/>
                  </a:cubicBezTo>
                  <a:cubicBezTo>
                    <a:pt x="0" y="206"/>
                    <a:pt x="4" y="213"/>
                    <a:pt x="10" y="217"/>
                  </a:cubicBezTo>
                  <a:cubicBezTo>
                    <a:pt x="239" y="342"/>
                    <a:pt x="239" y="342"/>
                    <a:pt x="239" y="342"/>
                  </a:cubicBezTo>
                  <a:cubicBezTo>
                    <a:pt x="242" y="343"/>
                    <a:pt x="245" y="344"/>
                    <a:pt x="249" y="344"/>
                  </a:cubicBezTo>
                  <a:cubicBezTo>
                    <a:pt x="252" y="344"/>
                    <a:pt x="255" y="343"/>
                    <a:pt x="259" y="342"/>
                  </a:cubicBezTo>
                  <a:cubicBezTo>
                    <a:pt x="644" y="121"/>
                    <a:pt x="644" y="121"/>
                    <a:pt x="644" y="121"/>
                  </a:cubicBezTo>
                  <a:cubicBezTo>
                    <a:pt x="651" y="118"/>
                    <a:pt x="655" y="110"/>
                    <a:pt x="654" y="102"/>
                  </a:cubicBezTo>
                  <a:cubicBezTo>
                    <a:pt x="654" y="95"/>
                    <a:pt x="649" y="88"/>
                    <a:pt x="641" y="85"/>
                  </a:cubicBezTo>
                  <a:cubicBezTo>
                    <a:pt x="410" y="1"/>
                    <a:pt x="410" y="1"/>
                    <a:pt x="410" y="1"/>
                  </a:cubicBezTo>
                  <a:cubicBezTo>
                    <a:pt x="408" y="1"/>
                    <a:pt x="406" y="0"/>
                    <a:pt x="404"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90"/>
            <p:cNvSpPr>
              <a:spLocks/>
            </p:cNvSpPr>
            <p:nvPr/>
          </p:nvSpPr>
          <p:spPr bwMode="auto">
            <a:xfrm>
              <a:off x="522288" y="5445125"/>
              <a:ext cx="2001838" cy="1152525"/>
            </a:xfrm>
            <a:custGeom>
              <a:avLst/>
              <a:gdLst>
                <a:gd name="T0" fmla="*/ 631 w 631"/>
                <a:gd name="T1" fmla="*/ 119 h 363"/>
                <a:gd name="T2" fmla="*/ 627 w 631"/>
                <a:gd name="T3" fmla="*/ 111 h 363"/>
                <a:gd name="T4" fmla="*/ 631 w 631"/>
                <a:gd name="T5" fmla="*/ 101 h 363"/>
                <a:gd name="T6" fmla="*/ 623 w 631"/>
                <a:gd name="T7" fmla="*/ 91 h 363"/>
                <a:gd name="T8" fmla="*/ 391 w 631"/>
                <a:gd name="T9" fmla="*/ 1 h 363"/>
                <a:gd name="T10" fmla="*/ 387 w 631"/>
                <a:gd name="T11" fmla="*/ 0 h 363"/>
                <a:gd name="T12" fmla="*/ 381 w 631"/>
                <a:gd name="T13" fmla="*/ 2 h 363"/>
                <a:gd name="T14" fmla="*/ 6 w 631"/>
                <a:gd name="T15" fmla="*/ 187 h 363"/>
                <a:gd name="T16" fmla="*/ 0 w 631"/>
                <a:gd name="T17" fmla="*/ 197 h 363"/>
                <a:gd name="T18" fmla="*/ 4 w 631"/>
                <a:gd name="T19" fmla="*/ 206 h 363"/>
                <a:gd name="T20" fmla="*/ 0 w 631"/>
                <a:gd name="T21" fmla="*/ 215 h 363"/>
                <a:gd name="T22" fmla="*/ 3 w 631"/>
                <a:gd name="T23" fmla="*/ 224 h 363"/>
                <a:gd name="T24" fmla="*/ 0 w 631"/>
                <a:gd name="T25" fmla="*/ 231 h 363"/>
                <a:gd name="T26" fmla="*/ 6 w 631"/>
                <a:gd name="T27" fmla="*/ 242 h 363"/>
                <a:gd name="T28" fmla="*/ 231 w 631"/>
                <a:gd name="T29" fmla="*/ 361 h 363"/>
                <a:gd name="T30" fmla="*/ 236 w 631"/>
                <a:gd name="T31" fmla="*/ 363 h 363"/>
                <a:gd name="T32" fmla="*/ 242 w 631"/>
                <a:gd name="T33" fmla="*/ 361 h 363"/>
                <a:gd name="T34" fmla="*/ 625 w 631"/>
                <a:gd name="T35" fmla="*/ 146 h 363"/>
                <a:gd name="T36" fmla="*/ 631 w 631"/>
                <a:gd name="T37" fmla="*/ 135 h 363"/>
                <a:gd name="T38" fmla="*/ 628 w 631"/>
                <a:gd name="T39" fmla="*/ 128 h 363"/>
                <a:gd name="T40" fmla="*/ 631 w 631"/>
                <a:gd name="T41" fmla="*/ 11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363">
                  <a:moveTo>
                    <a:pt x="631" y="119"/>
                  </a:moveTo>
                  <a:cubicBezTo>
                    <a:pt x="631" y="116"/>
                    <a:pt x="629" y="113"/>
                    <a:pt x="627" y="111"/>
                  </a:cubicBezTo>
                  <a:cubicBezTo>
                    <a:pt x="630" y="108"/>
                    <a:pt x="631" y="105"/>
                    <a:pt x="631" y="101"/>
                  </a:cubicBezTo>
                  <a:cubicBezTo>
                    <a:pt x="631" y="96"/>
                    <a:pt x="628" y="92"/>
                    <a:pt x="623" y="91"/>
                  </a:cubicBezTo>
                  <a:cubicBezTo>
                    <a:pt x="391" y="1"/>
                    <a:pt x="391" y="1"/>
                    <a:pt x="391" y="1"/>
                  </a:cubicBezTo>
                  <a:cubicBezTo>
                    <a:pt x="389" y="1"/>
                    <a:pt x="388" y="0"/>
                    <a:pt x="387" y="0"/>
                  </a:cubicBezTo>
                  <a:cubicBezTo>
                    <a:pt x="385" y="0"/>
                    <a:pt x="383" y="1"/>
                    <a:pt x="381" y="2"/>
                  </a:cubicBezTo>
                  <a:cubicBezTo>
                    <a:pt x="6" y="187"/>
                    <a:pt x="6" y="187"/>
                    <a:pt x="6" y="187"/>
                  </a:cubicBezTo>
                  <a:cubicBezTo>
                    <a:pt x="2" y="188"/>
                    <a:pt x="0" y="193"/>
                    <a:pt x="0" y="197"/>
                  </a:cubicBezTo>
                  <a:cubicBezTo>
                    <a:pt x="0" y="201"/>
                    <a:pt x="1" y="204"/>
                    <a:pt x="4" y="206"/>
                  </a:cubicBezTo>
                  <a:cubicBezTo>
                    <a:pt x="2" y="209"/>
                    <a:pt x="0" y="212"/>
                    <a:pt x="0" y="215"/>
                  </a:cubicBezTo>
                  <a:cubicBezTo>
                    <a:pt x="0" y="219"/>
                    <a:pt x="1" y="221"/>
                    <a:pt x="3" y="224"/>
                  </a:cubicBezTo>
                  <a:cubicBezTo>
                    <a:pt x="1" y="226"/>
                    <a:pt x="0" y="228"/>
                    <a:pt x="0" y="231"/>
                  </a:cubicBezTo>
                  <a:cubicBezTo>
                    <a:pt x="0" y="236"/>
                    <a:pt x="2" y="240"/>
                    <a:pt x="6" y="242"/>
                  </a:cubicBezTo>
                  <a:cubicBezTo>
                    <a:pt x="231" y="361"/>
                    <a:pt x="231" y="361"/>
                    <a:pt x="231" y="361"/>
                  </a:cubicBezTo>
                  <a:cubicBezTo>
                    <a:pt x="232" y="362"/>
                    <a:pt x="234" y="363"/>
                    <a:pt x="236" y="363"/>
                  </a:cubicBezTo>
                  <a:cubicBezTo>
                    <a:pt x="238" y="363"/>
                    <a:pt x="240" y="362"/>
                    <a:pt x="242" y="361"/>
                  </a:cubicBezTo>
                  <a:cubicBezTo>
                    <a:pt x="625" y="146"/>
                    <a:pt x="625" y="146"/>
                    <a:pt x="625" y="146"/>
                  </a:cubicBezTo>
                  <a:cubicBezTo>
                    <a:pt x="629" y="144"/>
                    <a:pt x="631" y="140"/>
                    <a:pt x="631" y="135"/>
                  </a:cubicBezTo>
                  <a:cubicBezTo>
                    <a:pt x="631" y="133"/>
                    <a:pt x="630" y="130"/>
                    <a:pt x="628" y="128"/>
                  </a:cubicBezTo>
                  <a:cubicBezTo>
                    <a:pt x="630" y="126"/>
                    <a:pt x="631" y="123"/>
                    <a:pt x="631" y="119"/>
                  </a:cubicBez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91"/>
            <p:cNvSpPr>
              <a:spLocks/>
            </p:cNvSpPr>
            <p:nvPr/>
          </p:nvSpPr>
          <p:spPr bwMode="auto">
            <a:xfrm>
              <a:off x="512763" y="5362575"/>
              <a:ext cx="1985963" cy="1012825"/>
            </a:xfrm>
            <a:custGeom>
              <a:avLst/>
              <a:gdLst>
                <a:gd name="T0" fmla="*/ 248 w 626"/>
                <a:gd name="T1" fmla="*/ 319 h 319"/>
                <a:gd name="T2" fmla="*/ 243 w 626"/>
                <a:gd name="T3" fmla="*/ 318 h 319"/>
                <a:gd name="T4" fmla="*/ 5 w 626"/>
                <a:gd name="T5" fmla="*/ 198 h 319"/>
                <a:gd name="T6" fmla="*/ 0 w 626"/>
                <a:gd name="T7" fmla="*/ 189 h 319"/>
                <a:gd name="T8" fmla="*/ 6 w 626"/>
                <a:gd name="T9" fmla="*/ 180 h 319"/>
                <a:gd name="T10" fmla="*/ 389 w 626"/>
                <a:gd name="T11" fmla="*/ 1 h 319"/>
                <a:gd name="T12" fmla="*/ 394 w 626"/>
                <a:gd name="T13" fmla="*/ 0 h 319"/>
                <a:gd name="T14" fmla="*/ 397 w 626"/>
                <a:gd name="T15" fmla="*/ 1 h 319"/>
                <a:gd name="T16" fmla="*/ 620 w 626"/>
                <a:gd name="T17" fmla="*/ 96 h 319"/>
                <a:gd name="T18" fmla="*/ 626 w 626"/>
                <a:gd name="T19" fmla="*/ 105 h 319"/>
                <a:gd name="T20" fmla="*/ 621 w 626"/>
                <a:gd name="T21" fmla="*/ 114 h 319"/>
                <a:gd name="T22" fmla="*/ 252 w 626"/>
                <a:gd name="T23" fmla="*/ 318 h 319"/>
                <a:gd name="T24" fmla="*/ 248 w 626"/>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319">
                  <a:moveTo>
                    <a:pt x="248" y="319"/>
                  </a:moveTo>
                  <a:cubicBezTo>
                    <a:pt x="246" y="319"/>
                    <a:pt x="244" y="319"/>
                    <a:pt x="243" y="318"/>
                  </a:cubicBezTo>
                  <a:cubicBezTo>
                    <a:pt x="5" y="198"/>
                    <a:pt x="5" y="198"/>
                    <a:pt x="5" y="198"/>
                  </a:cubicBezTo>
                  <a:cubicBezTo>
                    <a:pt x="2" y="196"/>
                    <a:pt x="0" y="193"/>
                    <a:pt x="0" y="189"/>
                  </a:cubicBezTo>
                  <a:cubicBezTo>
                    <a:pt x="0" y="185"/>
                    <a:pt x="2" y="182"/>
                    <a:pt x="6" y="180"/>
                  </a:cubicBezTo>
                  <a:cubicBezTo>
                    <a:pt x="389" y="1"/>
                    <a:pt x="389" y="1"/>
                    <a:pt x="389" y="1"/>
                  </a:cubicBezTo>
                  <a:cubicBezTo>
                    <a:pt x="391" y="1"/>
                    <a:pt x="392" y="0"/>
                    <a:pt x="394" y="0"/>
                  </a:cubicBezTo>
                  <a:cubicBezTo>
                    <a:pt x="395" y="0"/>
                    <a:pt x="396" y="1"/>
                    <a:pt x="397" y="1"/>
                  </a:cubicBezTo>
                  <a:cubicBezTo>
                    <a:pt x="620" y="96"/>
                    <a:pt x="620" y="96"/>
                    <a:pt x="620" y="96"/>
                  </a:cubicBezTo>
                  <a:cubicBezTo>
                    <a:pt x="624" y="97"/>
                    <a:pt x="626" y="101"/>
                    <a:pt x="626" y="105"/>
                  </a:cubicBezTo>
                  <a:cubicBezTo>
                    <a:pt x="626" y="108"/>
                    <a:pt x="624" y="112"/>
                    <a:pt x="621" y="114"/>
                  </a:cubicBezTo>
                  <a:cubicBezTo>
                    <a:pt x="252" y="318"/>
                    <a:pt x="252" y="318"/>
                    <a:pt x="252" y="318"/>
                  </a:cubicBezTo>
                  <a:cubicBezTo>
                    <a:pt x="251" y="319"/>
                    <a:pt x="249" y="319"/>
                    <a:pt x="248" y="319"/>
                  </a:cubicBezTo>
                  <a:close/>
                </a:path>
              </a:pathLst>
            </a:custGeom>
            <a:gradFill>
              <a:gsLst>
                <a:gs pos="5000">
                  <a:schemeClr val="accent3"/>
                </a:gs>
                <a:gs pos="58000">
                  <a:schemeClr val="accent4"/>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92"/>
            <p:cNvSpPr>
              <a:spLocks noEditPoints="1"/>
            </p:cNvSpPr>
            <p:nvPr/>
          </p:nvSpPr>
          <p:spPr bwMode="auto">
            <a:xfrm>
              <a:off x="481013" y="5330825"/>
              <a:ext cx="2049463" cy="1076325"/>
            </a:xfrm>
            <a:custGeom>
              <a:avLst/>
              <a:gdLst>
                <a:gd name="T0" fmla="*/ 404 w 646"/>
                <a:gd name="T1" fmla="*/ 20 h 339"/>
                <a:gd name="T2" fmla="*/ 626 w 646"/>
                <a:gd name="T3" fmla="*/ 115 h 339"/>
                <a:gd name="T4" fmla="*/ 258 w 646"/>
                <a:gd name="T5" fmla="*/ 319 h 339"/>
                <a:gd name="T6" fmla="*/ 20 w 646"/>
                <a:gd name="T7" fmla="*/ 199 h 339"/>
                <a:gd name="T8" fmla="*/ 404 w 646"/>
                <a:gd name="T9" fmla="*/ 20 h 339"/>
                <a:gd name="T10" fmla="*/ 404 w 646"/>
                <a:gd name="T11" fmla="*/ 0 h 339"/>
                <a:gd name="T12" fmla="*/ 395 w 646"/>
                <a:gd name="T13" fmla="*/ 2 h 339"/>
                <a:gd name="T14" fmla="*/ 11 w 646"/>
                <a:gd name="T15" fmla="*/ 181 h 339"/>
                <a:gd name="T16" fmla="*/ 0 w 646"/>
                <a:gd name="T17" fmla="*/ 199 h 339"/>
                <a:gd name="T18" fmla="*/ 11 w 646"/>
                <a:gd name="T19" fmla="*/ 217 h 339"/>
                <a:gd name="T20" fmla="*/ 249 w 646"/>
                <a:gd name="T21" fmla="*/ 337 h 339"/>
                <a:gd name="T22" fmla="*/ 258 w 646"/>
                <a:gd name="T23" fmla="*/ 339 h 339"/>
                <a:gd name="T24" fmla="*/ 267 w 646"/>
                <a:gd name="T25" fmla="*/ 337 h 339"/>
                <a:gd name="T26" fmla="*/ 636 w 646"/>
                <a:gd name="T27" fmla="*/ 133 h 339"/>
                <a:gd name="T28" fmla="*/ 646 w 646"/>
                <a:gd name="T29" fmla="*/ 114 h 339"/>
                <a:gd name="T30" fmla="*/ 634 w 646"/>
                <a:gd name="T31" fmla="*/ 97 h 339"/>
                <a:gd name="T32" fmla="*/ 411 w 646"/>
                <a:gd name="T33" fmla="*/ 2 h 339"/>
                <a:gd name="T34" fmla="*/ 404 w 646"/>
                <a:gd name="T35"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6" h="339">
                  <a:moveTo>
                    <a:pt x="404" y="20"/>
                  </a:moveTo>
                  <a:cubicBezTo>
                    <a:pt x="626" y="115"/>
                    <a:pt x="626" y="115"/>
                    <a:pt x="626" y="115"/>
                  </a:cubicBezTo>
                  <a:cubicBezTo>
                    <a:pt x="258" y="319"/>
                    <a:pt x="258" y="319"/>
                    <a:pt x="258" y="319"/>
                  </a:cubicBezTo>
                  <a:cubicBezTo>
                    <a:pt x="20" y="199"/>
                    <a:pt x="20" y="199"/>
                    <a:pt x="20" y="199"/>
                  </a:cubicBezTo>
                  <a:cubicBezTo>
                    <a:pt x="404" y="20"/>
                    <a:pt x="404" y="20"/>
                    <a:pt x="404" y="20"/>
                  </a:cubicBezTo>
                  <a:moveTo>
                    <a:pt x="404" y="0"/>
                  </a:moveTo>
                  <a:cubicBezTo>
                    <a:pt x="401" y="0"/>
                    <a:pt x="398" y="1"/>
                    <a:pt x="395" y="2"/>
                  </a:cubicBezTo>
                  <a:cubicBezTo>
                    <a:pt x="11" y="181"/>
                    <a:pt x="11" y="181"/>
                    <a:pt x="11" y="181"/>
                  </a:cubicBezTo>
                  <a:cubicBezTo>
                    <a:pt x="4" y="184"/>
                    <a:pt x="0" y="191"/>
                    <a:pt x="0" y="199"/>
                  </a:cubicBezTo>
                  <a:cubicBezTo>
                    <a:pt x="0" y="206"/>
                    <a:pt x="4" y="213"/>
                    <a:pt x="11" y="217"/>
                  </a:cubicBezTo>
                  <a:cubicBezTo>
                    <a:pt x="249" y="337"/>
                    <a:pt x="249" y="337"/>
                    <a:pt x="249" y="337"/>
                  </a:cubicBezTo>
                  <a:cubicBezTo>
                    <a:pt x="251" y="338"/>
                    <a:pt x="254" y="339"/>
                    <a:pt x="258" y="339"/>
                  </a:cubicBezTo>
                  <a:cubicBezTo>
                    <a:pt x="261" y="339"/>
                    <a:pt x="264" y="338"/>
                    <a:pt x="267" y="337"/>
                  </a:cubicBezTo>
                  <a:cubicBezTo>
                    <a:pt x="636" y="133"/>
                    <a:pt x="636" y="133"/>
                    <a:pt x="636" y="133"/>
                  </a:cubicBezTo>
                  <a:cubicBezTo>
                    <a:pt x="642" y="129"/>
                    <a:pt x="646" y="122"/>
                    <a:pt x="646" y="114"/>
                  </a:cubicBezTo>
                  <a:cubicBezTo>
                    <a:pt x="646" y="107"/>
                    <a:pt x="641" y="100"/>
                    <a:pt x="634" y="97"/>
                  </a:cubicBezTo>
                  <a:cubicBezTo>
                    <a:pt x="411" y="2"/>
                    <a:pt x="411" y="2"/>
                    <a:pt x="411" y="2"/>
                  </a:cubicBezTo>
                  <a:cubicBezTo>
                    <a:pt x="409" y="1"/>
                    <a:pt x="406" y="0"/>
                    <a:pt x="404"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93"/>
            <p:cNvSpPr>
              <a:spLocks/>
            </p:cNvSpPr>
            <p:nvPr/>
          </p:nvSpPr>
          <p:spPr bwMode="auto">
            <a:xfrm>
              <a:off x="481013" y="5956300"/>
              <a:ext cx="79375" cy="285750"/>
            </a:xfrm>
            <a:custGeom>
              <a:avLst/>
              <a:gdLst>
                <a:gd name="T0" fmla="*/ 50 w 50"/>
                <a:gd name="T1" fmla="*/ 164 h 180"/>
                <a:gd name="T2" fmla="*/ 0 w 50"/>
                <a:gd name="T3" fmla="*/ 180 h 180"/>
                <a:gd name="T4" fmla="*/ 0 w 50"/>
                <a:gd name="T5" fmla="*/ 0 h 180"/>
                <a:gd name="T6" fmla="*/ 50 w 50"/>
                <a:gd name="T7" fmla="*/ 16 h 180"/>
                <a:gd name="T8" fmla="*/ 50 w 50"/>
                <a:gd name="T9" fmla="*/ 164 h 180"/>
              </a:gdLst>
              <a:ahLst/>
              <a:cxnLst>
                <a:cxn ang="0">
                  <a:pos x="T0" y="T1"/>
                </a:cxn>
                <a:cxn ang="0">
                  <a:pos x="T2" y="T3"/>
                </a:cxn>
                <a:cxn ang="0">
                  <a:pos x="T4" y="T5"/>
                </a:cxn>
                <a:cxn ang="0">
                  <a:pos x="T6" y="T7"/>
                </a:cxn>
                <a:cxn ang="0">
                  <a:pos x="T8" y="T9"/>
                </a:cxn>
              </a:cxnLst>
              <a:rect l="0" t="0" r="r" b="b"/>
              <a:pathLst>
                <a:path w="50" h="180">
                  <a:moveTo>
                    <a:pt x="50" y="164"/>
                  </a:moveTo>
                  <a:lnTo>
                    <a:pt x="0" y="180"/>
                  </a:lnTo>
                  <a:lnTo>
                    <a:pt x="0" y="0"/>
                  </a:lnTo>
                  <a:lnTo>
                    <a:pt x="50" y="16"/>
                  </a:lnTo>
                  <a:lnTo>
                    <a:pt x="50" y="164"/>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94"/>
            <p:cNvSpPr>
              <a:spLocks/>
            </p:cNvSpPr>
            <p:nvPr/>
          </p:nvSpPr>
          <p:spPr bwMode="auto">
            <a:xfrm>
              <a:off x="1671638" y="5575300"/>
              <a:ext cx="393700" cy="161925"/>
            </a:xfrm>
            <a:custGeom>
              <a:avLst/>
              <a:gdLst>
                <a:gd name="T0" fmla="*/ 0 w 248"/>
                <a:gd name="T1" fmla="*/ 0 h 102"/>
                <a:gd name="T2" fmla="*/ 248 w 248"/>
                <a:gd name="T3" fmla="*/ 102 h 102"/>
                <a:gd name="T4" fmla="*/ 0 w 248"/>
                <a:gd name="T5" fmla="*/ 0 h 102"/>
              </a:gdLst>
              <a:ahLst/>
              <a:cxnLst>
                <a:cxn ang="0">
                  <a:pos x="T0" y="T1"/>
                </a:cxn>
                <a:cxn ang="0">
                  <a:pos x="T2" y="T3"/>
                </a:cxn>
                <a:cxn ang="0">
                  <a:pos x="T4" y="T5"/>
                </a:cxn>
              </a:cxnLst>
              <a:rect l="0" t="0" r="r" b="b"/>
              <a:pathLst>
                <a:path w="248" h="102">
                  <a:moveTo>
                    <a:pt x="0" y="0"/>
                  </a:moveTo>
                  <a:lnTo>
                    <a:pt x="248" y="1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Line 95"/>
            <p:cNvSpPr>
              <a:spLocks noChangeShapeType="1"/>
            </p:cNvSpPr>
            <p:nvPr/>
          </p:nvSpPr>
          <p:spPr bwMode="auto">
            <a:xfrm>
              <a:off x="1671638" y="5575300"/>
              <a:ext cx="393700" cy="161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96"/>
            <p:cNvSpPr>
              <a:spLocks/>
            </p:cNvSpPr>
            <p:nvPr/>
          </p:nvSpPr>
          <p:spPr bwMode="auto">
            <a:xfrm>
              <a:off x="1652588" y="5553075"/>
              <a:ext cx="431800" cy="203200"/>
            </a:xfrm>
            <a:custGeom>
              <a:avLst/>
              <a:gdLst>
                <a:gd name="T0" fmla="*/ 130 w 136"/>
                <a:gd name="T1" fmla="*/ 64 h 64"/>
                <a:gd name="T2" fmla="*/ 128 w 136"/>
                <a:gd name="T3" fmla="*/ 63 h 64"/>
                <a:gd name="T4" fmla="*/ 4 w 136"/>
                <a:gd name="T5" fmla="*/ 12 h 64"/>
                <a:gd name="T6" fmla="*/ 1 w 136"/>
                <a:gd name="T7" fmla="*/ 4 h 64"/>
                <a:gd name="T8" fmla="*/ 8 w 136"/>
                <a:gd name="T9" fmla="*/ 1 h 64"/>
                <a:gd name="T10" fmla="*/ 132 w 136"/>
                <a:gd name="T11" fmla="*/ 53 h 64"/>
                <a:gd name="T12" fmla="*/ 135 w 136"/>
                <a:gd name="T13" fmla="*/ 60 h 64"/>
                <a:gd name="T14" fmla="*/ 130 w 136"/>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64">
                  <a:moveTo>
                    <a:pt x="130" y="64"/>
                  </a:moveTo>
                  <a:cubicBezTo>
                    <a:pt x="129" y="64"/>
                    <a:pt x="128" y="64"/>
                    <a:pt x="128" y="63"/>
                  </a:cubicBezTo>
                  <a:cubicBezTo>
                    <a:pt x="4" y="12"/>
                    <a:pt x="4" y="12"/>
                    <a:pt x="4" y="12"/>
                  </a:cubicBezTo>
                  <a:cubicBezTo>
                    <a:pt x="1" y="11"/>
                    <a:pt x="0" y="7"/>
                    <a:pt x="1" y="4"/>
                  </a:cubicBezTo>
                  <a:cubicBezTo>
                    <a:pt x="2" y="2"/>
                    <a:pt x="5" y="0"/>
                    <a:pt x="8" y="1"/>
                  </a:cubicBezTo>
                  <a:cubicBezTo>
                    <a:pt x="132" y="53"/>
                    <a:pt x="132" y="53"/>
                    <a:pt x="132" y="53"/>
                  </a:cubicBezTo>
                  <a:cubicBezTo>
                    <a:pt x="135" y="54"/>
                    <a:pt x="136" y="57"/>
                    <a:pt x="135" y="60"/>
                  </a:cubicBezTo>
                  <a:cubicBezTo>
                    <a:pt x="134" y="63"/>
                    <a:pt x="132" y="64"/>
                    <a:pt x="130" y="6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97"/>
            <p:cNvSpPr>
              <a:spLocks/>
            </p:cNvSpPr>
            <p:nvPr/>
          </p:nvSpPr>
          <p:spPr bwMode="auto">
            <a:xfrm>
              <a:off x="1550988" y="5641975"/>
              <a:ext cx="393700" cy="165100"/>
            </a:xfrm>
            <a:custGeom>
              <a:avLst/>
              <a:gdLst>
                <a:gd name="T0" fmla="*/ 0 w 248"/>
                <a:gd name="T1" fmla="*/ 0 h 104"/>
                <a:gd name="T2" fmla="*/ 248 w 248"/>
                <a:gd name="T3" fmla="*/ 104 h 104"/>
                <a:gd name="T4" fmla="*/ 0 w 248"/>
                <a:gd name="T5" fmla="*/ 0 h 104"/>
              </a:gdLst>
              <a:ahLst/>
              <a:cxnLst>
                <a:cxn ang="0">
                  <a:pos x="T0" y="T1"/>
                </a:cxn>
                <a:cxn ang="0">
                  <a:pos x="T2" y="T3"/>
                </a:cxn>
                <a:cxn ang="0">
                  <a:pos x="T4" y="T5"/>
                </a:cxn>
              </a:cxnLst>
              <a:rect l="0" t="0" r="r" b="b"/>
              <a:pathLst>
                <a:path w="248" h="104">
                  <a:moveTo>
                    <a:pt x="0" y="0"/>
                  </a:moveTo>
                  <a:lnTo>
                    <a:pt x="248"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Line 98"/>
            <p:cNvSpPr>
              <a:spLocks noChangeShapeType="1"/>
            </p:cNvSpPr>
            <p:nvPr/>
          </p:nvSpPr>
          <p:spPr bwMode="auto">
            <a:xfrm>
              <a:off x="1550988" y="5641975"/>
              <a:ext cx="393700" cy="165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99"/>
            <p:cNvSpPr>
              <a:spLocks/>
            </p:cNvSpPr>
            <p:nvPr/>
          </p:nvSpPr>
          <p:spPr bwMode="auto">
            <a:xfrm>
              <a:off x="1528763" y="5622925"/>
              <a:ext cx="434975" cy="200025"/>
            </a:xfrm>
            <a:custGeom>
              <a:avLst/>
              <a:gdLst>
                <a:gd name="T0" fmla="*/ 131 w 137"/>
                <a:gd name="T1" fmla="*/ 63 h 63"/>
                <a:gd name="T2" fmla="*/ 128 w 137"/>
                <a:gd name="T3" fmla="*/ 63 h 63"/>
                <a:gd name="T4" fmla="*/ 5 w 137"/>
                <a:gd name="T5" fmla="*/ 11 h 63"/>
                <a:gd name="T6" fmla="*/ 2 w 137"/>
                <a:gd name="T7" fmla="*/ 4 h 63"/>
                <a:gd name="T8" fmla="*/ 9 w 137"/>
                <a:gd name="T9" fmla="*/ 1 h 63"/>
                <a:gd name="T10" fmla="*/ 133 w 137"/>
                <a:gd name="T11" fmla="*/ 52 h 63"/>
                <a:gd name="T12" fmla="*/ 136 w 137"/>
                <a:gd name="T13" fmla="*/ 60 h 63"/>
                <a:gd name="T14" fmla="*/ 131 w 137"/>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63">
                  <a:moveTo>
                    <a:pt x="131" y="63"/>
                  </a:moveTo>
                  <a:cubicBezTo>
                    <a:pt x="130" y="63"/>
                    <a:pt x="129" y="63"/>
                    <a:pt x="128" y="63"/>
                  </a:cubicBezTo>
                  <a:cubicBezTo>
                    <a:pt x="5" y="11"/>
                    <a:pt x="5" y="11"/>
                    <a:pt x="5" y="11"/>
                  </a:cubicBezTo>
                  <a:cubicBezTo>
                    <a:pt x="2" y="10"/>
                    <a:pt x="0" y="7"/>
                    <a:pt x="2" y="4"/>
                  </a:cubicBezTo>
                  <a:cubicBezTo>
                    <a:pt x="3" y="1"/>
                    <a:pt x="6" y="0"/>
                    <a:pt x="9" y="1"/>
                  </a:cubicBezTo>
                  <a:cubicBezTo>
                    <a:pt x="133" y="52"/>
                    <a:pt x="133" y="52"/>
                    <a:pt x="133" y="52"/>
                  </a:cubicBezTo>
                  <a:cubicBezTo>
                    <a:pt x="136" y="54"/>
                    <a:pt x="137" y="57"/>
                    <a:pt x="136" y="60"/>
                  </a:cubicBezTo>
                  <a:cubicBezTo>
                    <a:pt x="135" y="62"/>
                    <a:pt x="133" y="63"/>
                    <a:pt x="131" y="6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2" name="school bell"/>
          <p:cNvGrpSpPr/>
          <p:nvPr/>
        </p:nvGrpSpPr>
        <p:grpSpPr>
          <a:xfrm>
            <a:off x="7117039" y="6209042"/>
            <a:ext cx="624520" cy="600377"/>
            <a:chOff x="7605713" y="3454400"/>
            <a:chExt cx="1231900" cy="1184275"/>
          </a:xfrm>
        </p:grpSpPr>
        <p:sp>
          <p:nvSpPr>
            <p:cNvPr id="363" name="Freeform 160"/>
            <p:cNvSpPr>
              <a:spLocks/>
            </p:cNvSpPr>
            <p:nvPr/>
          </p:nvSpPr>
          <p:spPr bwMode="auto">
            <a:xfrm>
              <a:off x="8374063" y="3914775"/>
              <a:ext cx="463550" cy="644525"/>
            </a:xfrm>
            <a:custGeom>
              <a:avLst/>
              <a:gdLst>
                <a:gd name="T0" fmla="*/ 8 w 146"/>
                <a:gd name="T1" fmla="*/ 203 h 203"/>
                <a:gd name="T2" fmla="*/ 1 w 146"/>
                <a:gd name="T3" fmla="*/ 197 h 203"/>
                <a:gd name="T4" fmla="*/ 6 w 146"/>
                <a:gd name="T5" fmla="*/ 188 h 203"/>
                <a:gd name="T6" fmla="*/ 109 w 146"/>
                <a:gd name="T7" fmla="*/ 10 h 203"/>
                <a:gd name="T8" fmla="*/ 114 w 146"/>
                <a:gd name="T9" fmla="*/ 1 h 203"/>
                <a:gd name="T10" fmla="*/ 123 w 146"/>
                <a:gd name="T11" fmla="*/ 6 h 203"/>
                <a:gd name="T12" fmla="*/ 10 w 146"/>
                <a:gd name="T13" fmla="*/ 202 h 203"/>
                <a:gd name="T14" fmla="*/ 8 w 146"/>
                <a:gd name="T15" fmla="*/ 203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203">
                  <a:moveTo>
                    <a:pt x="8" y="203"/>
                  </a:moveTo>
                  <a:cubicBezTo>
                    <a:pt x="5" y="203"/>
                    <a:pt x="2" y="201"/>
                    <a:pt x="1" y="197"/>
                  </a:cubicBezTo>
                  <a:cubicBezTo>
                    <a:pt x="0" y="193"/>
                    <a:pt x="2" y="189"/>
                    <a:pt x="6" y="188"/>
                  </a:cubicBezTo>
                  <a:cubicBezTo>
                    <a:pt x="83" y="167"/>
                    <a:pt x="130" y="87"/>
                    <a:pt x="109" y="10"/>
                  </a:cubicBezTo>
                  <a:cubicBezTo>
                    <a:pt x="108" y="6"/>
                    <a:pt x="110" y="2"/>
                    <a:pt x="114" y="1"/>
                  </a:cubicBezTo>
                  <a:cubicBezTo>
                    <a:pt x="118" y="0"/>
                    <a:pt x="122" y="2"/>
                    <a:pt x="123" y="6"/>
                  </a:cubicBezTo>
                  <a:cubicBezTo>
                    <a:pt x="146" y="91"/>
                    <a:pt x="95" y="180"/>
                    <a:pt x="10" y="202"/>
                  </a:cubicBezTo>
                  <a:cubicBezTo>
                    <a:pt x="9" y="203"/>
                    <a:pt x="9" y="203"/>
                    <a:pt x="8" y="20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161"/>
            <p:cNvSpPr>
              <a:spLocks noChangeArrowheads="1"/>
            </p:cNvSpPr>
            <p:nvPr/>
          </p:nvSpPr>
          <p:spPr bwMode="auto">
            <a:xfrm>
              <a:off x="7850188" y="4333875"/>
              <a:ext cx="558800" cy="273050"/>
            </a:xfrm>
            <a:prstGeom prst="rect">
              <a:avLst/>
            </a:prstGeom>
            <a:solidFill>
              <a:schemeClr val="accent6">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162"/>
            <p:cNvSpPr>
              <a:spLocks noEditPoints="1"/>
            </p:cNvSpPr>
            <p:nvPr/>
          </p:nvSpPr>
          <p:spPr bwMode="auto">
            <a:xfrm>
              <a:off x="7818438" y="4302125"/>
              <a:ext cx="622300" cy="336550"/>
            </a:xfrm>
            <a:custGeom>
              <a:avLst/>
              <a:gdLst>
                <a:gd name="T0" fmla="*/ 186 w 196"/>
                <a:gd name="T1" fmla="*/ 106 h 106"/>
                <a:gd name="T2" fmla="*/ 10 w 196"/>
                <a:gd name="T3" fmla="*/ 106 h 106"/>
                <a:gd name="T4" fmla="*/ 0 w 196"/>
                <a:gd name="T5" fmla="*/ 96 h 106"/>
                <a:gd name="T6" fmla="*/ 0 w 196"/>
                <a:gd name="T7" fmla="*/ 10 h 106"/>
                <a:gd name="T8" fmla="*/ 10 w 196"/>
                <a:gd name="T9" fmla="*/ 0 h 106"/>
                <a:gd name="T10" fmla="*/ 186 w 196"/>
                <a:gd name="T11" fmla="*/ 0 h 106"/>
                <a:gd name="T12" fmla="*/ 196 w 196"/>
                <a:gd name="T13" fmla="*/ 10 h 106"/>
                <a:gd name="T14" fmla="*/ 196 w 196"/>
                <a:gd name="T15" fmla="*/ 96 h 106"/>
                <a:gd name="T16" fmla="*/ 186 w 196"/>
                <a:gd name="T17" fmla="*/ 106 h 106"/>
                <a:gd name="T18" fmla="*/ 20 w 196"/>
                <a:gd name="T19" fmla="*/ 86 h 106"/>
                <a:gd name="T20" fmla="*/ 176 w 196"/>
                <a:gd name="T21" fmla="*/ 86 h 106"/>
                <a:gd name="T22" fmla="*/ 176 w 196"/>
                <a:gd name="T23" fmla="*/ 20 h 106"/>
                <a:gd name="T24" fmla="*/ 20 w 196"/>
                <a:gd name="T25" fmla="*/ 20 h 106"/>
                <a:gd name="T26" fmla="*/ 20 w 196"/>
                <a:gd name="T27"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106">
                  <a:moveTo>
                    <a:pt x="186" y="106"/>
                  </a:moveTo>
                  <a:cubicBezTo>
                    <a:pt x="10" y="106"/>
                    <a:pt x="10" y="106"/>
                    <a:pt x="10" y="106"/>
                  </a:cubicBezTo>
                  <a:cubicBezTo>
                    <a:pt x="4" y="106"/>
                    <a:pt x="0" y="102"/>
                    <a:pt x="0" y="96"/>
                  </a:cubicBezTo>
                  <a:cubicBezTo>
                    <a:pt x="0" y="10"/>
                    <a:pt x="0" y="10"/>
                    <a:pt x="0" y="10"/>
                  </a:cubicBezTo>
                  <a:cubicBezTo>
                    <a:pt x="0" y="4"/>
                    <a:pt x="4" y="0"/>
                    <a:pt x="10" y="0"/>
                  </a:cubicBezTo>
                  <a:cubicBezTo>
                    <a:pt x="186" y="0"/>
                    <a:pt x="186" y="0"/>
                    <a:pt x="186" y="0"/>
                  </a:cubicBezTo>
                  <a:cubicBezTo>
                    <a:pt x="191" y="0"/>
                    <a:pt x="196" y="4"/>
                    <a:pt x="196" y="10"/>
                  </a:cubicBezTo>
                  <a:cubicBezTo>
                    <a:pt x="196" y="96"/>
                    <a:pt x="196" y="96"/>
                    <a:pt x="196" y="96"/>
                  </a:cubicBezTo>
                  <a:cubicBezTo>
                    <a:pt x="196" y="102"/>
                    <a:pt x="191" y="106"/>
                    <a:pt x="186" y="106"/>
                  </a:cubicBezTo>
                  <a:close/>
                  <a:moveTo>
                    <a:pt x="20" y="86"/>
                  </a:moveTo>
                  <a:cubicBezTo>
                    <a:pt x="176" y="86"/>
                    <a:pt x="176" y="86"/>
                    <a:pt x="176" y="86"/>
                  </a:cubicBezTo>
                  <a:cubicBezTo>
                    <a:pt x="176" y="20"/>
                    <a:pt x="176" y="20"/>
                    <a:pt x="176" y="20"/>
                  </a:cubicBezTo>
                  <a:cubicBezTo>
                    <a:pt x="20" y="20"/>
                    <a:pt x="20" y="20"/>
                    <a:pt x="20" y="20"/>
                  </a:cubicBezTo>
                  <a:lnTo>
                    <a:pt x="20" y="86"/>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Oval 163"/>
            <p:cNvSpPr>
              <a:spLocks noChangeArrowheads="1"/>
            </p:cNvSpPr>
            <p:nvPr/>
          </p:nvSpPr>
          <p:spPr bwMode="auto">
            <a:xfrm>
              <a:off x="7637463" y="3486150"/>
              <a:ext cx="981075" cy="981075"/>
            </a:xfrm>
            <a:prstGeom prst="ellipse">
              <a:avLst/>
            </a:prstGeom>
            <a:gradFill flip="none" rotWithShape="1">
              <a:gsLst>
                <a:gs pos="28000">
                  <a:schemeClr val="bg1">
                    <a:lumMod val="85000"/>
                  </a:schemeClr>
                </a:gs>
                <a:gs pos="81000">
                  <a:schemeClr val="bg2">
                    <a:lumMod val="5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164"/>
            <p:cNvSpPr>
              <a:spLocks noEditPoints="1"/>
            </p:cNvSpPr>
            <p:nvPr/>
          </p:nvSpPr>
          <p:spPr bwMode="auto">
            <a:xfrm>
              <a:off x="7605713" y="3454400"/>
              <a:ext cx="1044575" cy="1044575"/>
            </a:xfrm>
            <a:custGeom>
              <a:avLst/>
              <a:gdLst>
                <a:gd name="T0" fmla="*/ 165 w 329"/>
                <a:gd name="T1" fmla="*/ 20 h 329"/>
                <a:gd name="T2" fmla="*/ 309 w 329"/>
                <a:gd name="T3" fmla="*/ 165 h 329"/>
                <a:gd name="T4" fmla="*/ 165 w 329"/>
                <a:gd name="T5" fmla="*/ 309 h 329"/>
                <a:gd name="T6" fmla="*/ 20 w 329"/>
                <a:gd name="T7" fmla="*/ 165 h 329"/>
                <a:gd name="T8" fmla="*/ 165 w 329"/>
                <a:gd name="T9" fmla="*/ 20 h 329"/>
                <a:gd name="T10" fmla="*/ 165 w 329"/>
                <a:gd name="T11" fmla="*/ 0 h 329"/>
                <a:gd name="T12" fmla="*/ 0 w 329"/>
                <a:gd name="T13" fmla="*/ 165 h 329"/>
                <a:gd name="T14" fmla="*/ 165 w 329"/>
                <a:gd name="T15" fmla="*/ 329 h 329"/>
                <a:gd name="T16" fmla="*/ 329 w 329"/>
                <a:gd name="T17" fmla="*/ 165 h 329"/>
                <a:gd name="T18" fmla="*/ 165 w 329"/>
                <a:gd name="T19"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329">
                  <a:moveTo>
                    <a:pt x="165" y="20"/>
                  </a:moveTo>
                  <a:cubicBezTo>
                    <a:pt x="244" y="20"/>
                    <a:pt x="309" y="85"/>
                    <a:pt x="309" y="165"/>
                  </a:cubicBezTo>
                  <a:cubicBezTo>
                    <a:pt x="309" y="244"/>
                    <a:pt x="244" y="309"/>
                    <a:pt x="165" y="309"/>
                  </a:cubicBezTo>
                  <a:cubicBezTo>
                    <a:pt x="85" y="309"/>
                    <a:pt x="20" y="244"/>
                    <a:pt x="20" y="165"/>
                  </a:cubicBezTo>
                  <a:cubicBezTo>
                    <a:pt x="20" y="85"/>
                    <a:pt x="85" y="20"/>
                    <a:pt x="165" y="20"/>
                  </a:cubicBezTo>
                  <a:moveTo>
                    <a:pt x="165" y="0"/>
                  </a:moveTo>
                  <a:cubicBezTo>
                    <a:pt x="74" y="0"/>
                    <a:pt x="0" y="74"/>
                    <a:pt x="0" y="165"/>
                  </a:cubicBezTo>
                  <a:cubicBezTo>
                    <a:pt x="0" y="255"/>
                    <a:pt x="74" y="329"/>
                    <a:pt x="165" y="329"/>
                  </a:cubicBezTo>
                  <a:cubicBezTo>
                    <a:pt x="255" y="329"/>
                    <a:pt x="329" y="255"/>
                    <a:pt x="329" y="165"/>
                  </a:cubicBezTo>
                  <a:cubicBezTo>
                    <a:pt x="329" y="74"/>
                    <a:pt x="255" y="0"/>
                    <a:pt x="165"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Oval 165"/>
            <p:cNvSpPr>
              <a:spLocks noChangeArrowheads="1"/>
            </p:cNvSpPr>
            <p:nvPr/>
          </p:nvSpPr>
          <p:spPr bwMode="auto">
            <a:xfrm>
              <a:off x="8047038" y="3895725"/>
              <a:ext cx="161925" cy="161925"/>
            </a:xfrm>
            <a:prstGeom prst="ellipse">
              <a:avLst/>
            </a:pr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Oval 166"/>
            <p:cNvSpPr>
              <a:spLocks noChangeArrowheads="1"/>
            </p:cNvSpPr>
            <p:nvPr/>
          </p:nvSpPr>
          <p:spPr bwMode="auto">
            <a:xfrm>
              <a:off x="8691563" y="3902075"/>
              <a:ext cx="101600" cy="101600"/>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6" name="school's">
            <a:extLst>
              <a:ext uri="{FF2B5EF4-FFF2-40B4-BE49-F238E27FC236}">
                <a16:creationId xmlns:a16="http://schemas.microsoft.com/office/drawing/2014/main" id="{780C30CD-D452-4E2D-BE21-5AB5D7450EB5}"/>
              </a:ext>
            </a:extLst>
          </p:cNvPr>
          <p:cNvSpPr txBox="1"/>
          <p:nvPr/>
        </p:nvSpPr>
        <p:spPr>
          <a:xfrm>
            <a:off x="1222056" y="1329266"/>
            <a:ext cx="10399001" cy="1652568"/>
          </a:xfrm>
          <a:prstGeom prst="rect">
            <a:avLst/>
          </a:prstGeom>
          <a:noFill/>
          <a:effectLst/>
        </p:spPr>
        <p:txBody>
          <a:bodyPr wrap="none" rtlCol="0">
            <a:spAutoFit/>
          </a:bodyPr>
          <a:lstStyle/>
          <a:p>
            <a:pPr algn="ctr"/>
            <a:r>
              <a:rPr lang="zh-TW" altLang="zh-TW" sz="5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建構學習型社會 </a:t>
            </a:r>
            <a:r>
              <a:rPr lang="en-US" altLang="zh-TW" sz="5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5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提升國家競爭力</a:t>
            </a:r>
            <a:endParaRPr lang="zh-TW" altLang="zh-TW" sz="5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ct val="150000"/>
              </a:lnSpc>
            </a:pPr>
            <a:r>
              <a:rPr lang="en-US" altLang="zh-TW" sz="3600" b="1" dirty="0">
                <a:latin typeface="微軟正黑體" panose="020B0604030504040204" pitchFamily="34" charset="-120"/>
                <a:ea typeface="微軟正黑體" panose="020B0604030504040204" pitchFamily="34" charset="-120"/>
              </a:rPr>
              <a:t>-</a:t>
            </a:r>
            <a:r>
              <a:rPr lang="zh-TW" altLang="zh-TW" sz="3600" b="1" dirty="0">
                <a:latin typeface="微軟正黑體" panose="020B0604030504040204" pitchFamily="34" charset="-120"/>
                <a:ea typeface="微軟正黑體" panose="020B0604030504040204" pitchFamily="34" charset="-120"/>
              </a:rPr>
              <a:t>終身學習是國家永續發展的重要基礎建設</a:t>
            </a:r>
            <a:endParaRPr lang="zh-TW" altLang="zh-TW" sz="36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C0927DEC-C5F8-4AC4-B296-564D064F359D}"/>
              </a:ext>
            </a:extLst>
          </p:cNvPr>
          <p:cNvSpPr/>
          <p:nvPr/>
        </p:nvSpPr>
        <p:spPr>
          <a:xfrm>
            <a:off x="8305380" y="203384"/>
            <a:ext cx="3775393" cy="400110"/>
          </a:xfrm>
          <a:prstGeom prst="rect">
            <a:avLst/>
          </a:prstGeom>
        </p:spPr>
        <p:txBody>
          <a:bodyPr wrap="none">
            <a:spAutoFit/>
          </a:bodyPr>
          <a:lstStyle/>
          <a:p>
            <a:r>
              <a:rPr lang="zh-TW" altLang="zh-TW" sz="2000" b="1"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財團法人黃昆輝教授教育基金會</a:t>
            </a:r>
            <a:endParaRPr lang="zh-TW" altLang="en-US" sz="2000" b="1"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EE9E9D8-CF75-4D98-94CD-98990FFAD5C8}"/>
              </a:ext>
            </a:extLst>
          </p:cNvPr>
          <p:cNvSpPr/>
          <p:nvPr/>
        </p:nvSpPr>
        <p:spPr>
          <a:xfrm>
            <a:off x="2484724" y="3205155"/>
            <a:ext cx="7751416" cy="1646605"/>
          </a:xfrm>
          <a:prstGeom prst="rect">
            <a:avLst/>
          </a:prstGeom>
        </p:spPr>
        <p:txBody>
          <a:bodyPr wrap="square">
            <a:spAutoFit/>
          </a:bodyPr>
          <a:lstStyle/>
          <a:p>
            <a:pPr algn="ctr">
              <a:spcBef>
                <a:spcPts val="600"/>
              </a:spcBef>
              <a:spcAft>
                <a:spcPts val="0"/>
              </a:spcAft>
            </a:pPr>
            <a:r>
              <a:rPr lang="zh-TW" altLang="zh-TW" sz="36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討論人</a:t>
            </a:r>
            <a:r>
              <a:rPr lang="en-US" altLang="zh-TW" sz="36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36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陳</a:t>
            </a:r>
            <a:r>
              <a:rPr lang="zh-TW" altLang="en-US" sz="36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36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松</a:t>
            </a:r>
            <a:r>
              <a:rPr lang="zh-TW" altLang="en-US" sz="36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36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柏</a:t>
            </a:r>
            <a:endParaRPr lang="en-US" altLang="zh-TW" sz="36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ts val="600"/>
              </a:spcBef>
            </a:pPr>
            <a:r>
              <a:rPr lang="zh-TW" altLang="en-US" sz="32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國立空中大學前校長、管資系教授</a:t>
            </a:r>
            <a:endParaRPr lang="en-US" altLang="zh-TW" sz="32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28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2023.</a:t>
            </a:r>
            <a:r>
              <a:rPr lang="zh-TW" altLang="en-US" sz="28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sz="28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zh-TW" sz="2800" b="1" kern="100"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472" name="paint brush"/>
          <p:cNvGrpSpPr/>
          <p:nvPr/>
        </p:nvGrpSpPr>
        <p:grpSpPr>
          <a:xfrm rot="18362098">
            <a:off x="10950936" y="5802652"/>
            <a:ext cx="275158" cy="1313341"/>
            <a:chOff x="5181601" y="158750"/>
            <a:chExt cx="447675" cy="2136775"/>
          </a:xfrm>
        </p:grpSpPr>
        <p:sp>
          <p:nvSpPr>
            <p:cNvPr id="473" name="Freeform 112"/>
            <p:cNvSpPr>
              <a:spLocks/>
            </p:cNvSpPr>
            <p:nvPr/>
          </p:nvSpPr>
          <p:spPr bwMode="auto">
            <a:xfrm>
              <a:off x="5213351" y="190500"/>
              <a:ext cx="384175" cy="552450"/>
            </a:xfrm>
            <a:custGeom>
              <a:avLst/>
              <a:gdLst>
                <a:gd name="T0" fmla="*/ 59 w 121"/>
                <a:gd name="T1" fmla="*/ 174 h 174"/>
                <a:gd name="T2" fmla="*/ 0 w 121"/>
                <a:gd name="T3" fmla="*/ 113 h 174"/>
                <a:gd name="T4" fmla="*/ 24 w 121"/>
                <a:gd name="T5" fmla="*/ 55 h 174"/>
                <a:gd name="T6" fmla="*/ 78 w 121"/>
                <a:gd name="T7" fmla="*/ 2 h 174"/>
                <a:gd name="T8" fmla="*/ 81 w 121"/>
                <a:gd name="T9" fmla="*/ 0 h 174"/>
                <a:gd name="T10" fmla="*/ 84 w 121"/>
                <a:gd name="T11" fmla="*/ 0 h 174"/>
                <a:gd name="T12" fmla="*/ 95 w 121"/>
                <a:gd name="T13" fmla="*/ 8 h 174"/>
                <a:gd name="T14" fmla="*/ 93 w 121"/>
                <a:gd name="T15" fmla="*/ 19 h 174"/>
                <a:gd name="T16" fmla="*/ 80 w 121"/>
                <a:gd name="T17" fmla="*/ 54 h 174"/>
                <a:gd name="T18" fmla="*/ 98 w 121"/>
                <a:gd name="T19" fmla="*/ 81 h 174"/>
                <a:gd name="T20" fmla="*/ 119 w 121"/>
                <a:gd name="T21" fmla="*/ 115 h 174"/>
                <a:gd name="T22" fmla="*/ 107 w 121"/>
                <a:gd name="T23" fmla="*/ 155 h 174"/>
                <a:gd name="T24" fmla="*/ 61 w 121"/>
                <a:gd name="T25" fmla="*/ 174 h 174"/>
                <a:gd name="T26" fmla="*/ 59 w 121"/>
                <a:gd name="T2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74">
                  <a:moveTo>
                    <a:pt x="59" y="174"/>
                  </a:moveTo>
                  <a:cubicBezTo>
                    <a:pt x="21" y="173"/>
                    <a:pt x="0" y="142"/>
                    <a:pt x="0" y="113"/>
                  </a:cubicBezTo>
                  <a:cubicBezTo>
                    <a:pt x="0" y="95"/>
                    <a:pt x="7" y="78"/>
                    <a:pt x="24" y="55"/>
                  </a:cubicBezTo>
                  <a:cubicBezTo>
                    <a:pt x="42" y="29"/>
                    <a:pt x="78" y="3"/>
                    <a:pt x="78" y="2"/>
                  </a:cubicBezTo>
                  <a:cubicBezTo>
                    <a:pt x="81" y="0"/>
                    <a:pt x="81" y="0"/>
                    <a:pt x="81" y="0"/>
                  </a:cubicBezTo>
                  <a:cubicBezTo>
                    <a:pt x="84" y="0"/>
                    <a:pt x="84" y="0"/>
                    <a:pt x="84" y="0"/>
                  </a:cubicBezTo>
                  <a:cubicBezTo>
                    <a:pt x="90" y="0"/>
                    <a:pt x="94" y="4"/>
                    <a:pt x="95" y="8"/>
                  </a:cubicBezTo>
                  <a:cubicBezTo>
                    <a:pt x="97" y="12"/>
                    <a:pt x="96" y="16"/>
                    <a:pt x="93" y="19"/>
                  </a:cubicBezTo>
                  <a:cubicBezTo>
                    <a:pt x="89" y="25"/>
                    <a:pt x="77" y="41"/>
                    <a:pt x="80" y="54"/>
                  </a:cubicBezTo>
                  <a:cubicBezTo>
                    <a:pt x="83" y="67"/>
                    <a:pt x="90" y="74"/>
                    <a:pt x="98" y="81"/>
                  </a:cubicBezTo>
                  <a:cubicBezTo>
                    <a:pt x="107" y="89"/>
                    <a:pt x="117" y="99"/>
                    <a:pt x="119" y="115"/>
                  </a:cubicBezTo>
                  <a:cubicBezTo>
                    <a:pt x="121" y="130"/>
                    <a:pt x="116" y="144"/>
                    <a:pt x="107" y="155"/>
                  </a:cubicBezTo>
                  <a:cubicBezTo>
                    <a:pt x="96" y="167"/>
                    <a:pt x="80" y="174"/>
                    <a:pt x="61" y="174"/>
                  </a:cubicBezTo>
                  <a:lnTo>
                    <a:pt x="59" y="174"/>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113"/>
            <p:cNvSpPr>
              <a:spLocks noEditPoints="1"/>
            </p:cNvSpPr>
            <p:nvPr/>
          </p:nvSpPr>
          <p:spPr bwMode="auto">
            <a:xfrm>
              <a:off x="5181601" y="158750"/>
              <a:ext cx="447675" cy="615950"/>
            </a:xfrm>
            <a:custGeom>
              <a:avLst/>
              <a:gdLst>
                <a:gd name="T0" fmla="*/ 94 w 141"/>
                <a:gd name="T1" fmla="*/ 20 h 194"/>
                <a:gd name="T2" fmla="*/ 96 w 141"/>
                <a:gd name="T3" fmla="*/ 23 h 194"/>
                <a:gd name="T4" fmla="*/ 80 w 141"/>
                <a:gd name="T5" fmla="*/ 67 h 194"/>
                <a:gd name="T6" fmla="*/ 101 w 141"/>
                <a:gd name="T7" fmla="*/ 98 h 194"/>
                <a:gd name="T8" fmla="*/ 119 w 141"/>
                <a:gd name="T9" fmla="*/ 126 h 194"/>
                <a:gd name="T10" fmla="*/ 109 w 141"/>
                <a:gd name="T11" fmla="*/ 159 h 194"/>
                <a:gd name="T12" fmla="*/ 71 w 141"/>
                <a:gd name="T13" fmla="*/ 174 h 194"/>
                <a:gd name="T14" fmla="*/ 71 w 141"/>
                <a:gd name="T15" fmla="*/ 174 h 194"/>
                <a:gd name="T16" fmla="*/ 70 w 141"/>
                <a:gd name="T17" fmla="*/ 174 h 194"/>
                <a:gd name="T18" fmla="*/ 20 w 141"/>
                <a:gd name="T19" fmla="*/ 123 h 194"/>
                <a:gd name="T20" fmla="*/ 42 w 141"/>
                <a:gd name="T21" fmla="*/ 70 h 194"/>
                <a:gd name="T22" fmla="*/ 94 w 141"/>
                <a:gd name="T23" fmla="*/ 20 h 194"/>
                <a:gd name="T24" fmla="*/ 94 w 141"/>
                <a:gd name="T25" fmla="*/ 20 h 194"/>
                <a:gd name="T26" fmla="*/ 94 w 141"/>
                <a:gd name="T27" fmla="*/ 0 h 194"/>
                <a:gd name="T28" fmla="*/ 82 w 141"/>
                <a:gd name="T29" fmla="*/ 4 h 194"/>
                <a:gd name="T30" fmla="*/ 25 w 141"/>
                <a:gd name="T31" fmla="*/ 59 h 194"/>
                <a:gd name="T32" fmla="*/ 0 w 141"/>
                <a:gd name="T33" fmla="*/ 123 h 194"/>
                <a:gd name="T34" fmla="*/ 69 w 141"/>
                <a:gd name="T35" fmla="*/ 194 h 194"/>
                <a:gd name="T36" fmla="*/ 71 w 141"/>
                <a:gd name="T37" fmla="*/ 194 h 194"/>
                <a:gd name="T38" fmla="*/ 124 w 141"/>
                <a:gd name="T39" fmla="*/ 172 h 194"/>
                <a:gd name="T40" fmla="*/ 139 w 141"/>
                <a:gd name="T41" fmla="*/ 124 h 194"/>
                <a:gd name="T42" fmla="*/ 115 w 141"/>
                <a:gd name="T43" fmla="*/ 84 h 194"/>
                <a:gd name="T44" fmla="*/ 100 w 141"/>
                <a:gd name="T45" fmla="*/ 62 h 194"/>
                <a:gd name="T46" fmla="*/ 111 w 141"/>
                <a:gd name="T47" fmla="*/ 36 h 194"/>
                <a:gd name="T48" fmla="*/ 111 w 141"/>
                <a:gd name="T49" fmla="*/ 36 h 194"/>
                <a:gd name="T50" fmla="*/ 114 w 141"/>
                <a:gd name="T51" fmla="*/ 14 h 194"/>
                <a:gd name="T52" fmla="*/ 94 w 141"/>
                <a:gd name="T5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 h="194">
                  <a:moveTo>
                    <a:pt x="94" y="20"/>
                  </a:moveTo>
                  <a:cubicBezTo>
                    <a:pt x="95" y="20"/>
                    <a:pt x="97" y="22"/>
                    <a:pt x="96" y="23"/>
                  </a:cubicBezTo>
                  <a:cubicBezTo>
                    <a:pt x="96" y="23"/>
                    <a:pt x="75" y="46"/>
                    <a:pt x="80" y="67"/>
                  </a:cubicBezTo>
                  <a:cubicBezTo>
                    <a:pt x="84" y="82"/>
                    <a:pt x="93" y="90"/>
                    <a:pt x="101" y="98"/>
                  </a:cubicBezTo>
                  <a:cubicBezTo>
                    <a:pt x="110" y="106"/>
                    <a:pt x="117" y="113"/>
                    <a:pt x="119" y="126"/>
                  </a:cubicBezTo>
                  <a:cubicBezTo>
                    <a:pt x="120" y="138"/>
                    <a:pt x="117" y="150"/>
                    <a:pt x="109" y="159"/>
                  </a:cubicBezTo>
                  <a:cubicBezTo>
                    <a:pt x="101" y="168"/>
                    <a:pt x="87" y="174"/>
                    <a:pt x="71" y="174"/>
                  </a:cubicBezTo>
                  <a:cubicBezTo>
                    <a:pt x="71" y="174"/>
                    <a:pt x="71" y="174"/>
                    <a:pt x="71" y="174"/>
                  </a:cubicBezTo>
                  <a:cubicBezTo>
                    <a:pt x="71" y="174"/>
                    <a:pt x="70" y="174"/>
                    <a:pt x="70" y="174"/>
                  </a:cubicBezTo>
                  <a:cubicBezTo>
                    <a:pt x="38" y="173"/>
                    <a:pt x="20" y="147"/>
                    <a:pt x="20" y="123"/>
                  </a:cubicBezTo>
                  <a:cubicBezTo>
                    <a:pt x="20" y="107"/>
                    <a:pt x="27" y="92"/>
                    <a:pt x="42" y="70"/>
                  </a:cubicBezTo>
                  <a:cubicBezTo>
                    <a:pt x="59" y="46"/>
                    <a:pt x="94" y="21"/>
                    <a:pt x="94" y="20"/>
                  </a:cubicBezTo>
                  <a:cubicBezTo>
                    <a:pt x="94" y="20"/>
                    <a:pt x="94" y="20"/>
                    <a:pt x="94" y="20"/>
                  </a:cubicBezTo>
                  <a:moveTo>
                    <a:pt x="94" y="0"/>
                  </a:moveTo>
                  <a:cubicBezTo>
                    <a:pt x="90" y="0"/>
                    <a:pt x="86" y="2"/>
                    <a:pt x="82" y="4"/>
                  </a:cubicBezTo>
                  <a:cubicBezTo>
                    <a:pt x="81" y="5"/>
                    <a:pt x="44" y="32"/>
                    <a:pt x="25" y="59"/>
                  </a:cubicBezTo>
                  <a:cubicBezTo>
                    <a:pt x="8" y="84"/>
                    <a:pt x="0" y="103"/>
                    <a:pt x="0" y="123"/>
                  </a:cubicBezTo>
                  <a:cubicBezTo>
                    <a:pt x="0" y="157"/>
                    <a:pt x="25" y="193"/>
                    <a:pt x="69" y="194"/>
                  </a:cubicBezTo>
                  <a:cubicBezTo>
                    <a:pt x="70" y="194"/>
                    <a:pt x="71" y="194"/>
                    <a:pt x="71" y="194"/>
                  </a:cubicBezTo>
                  <a:cubicBezTo>
                    <a:pt x="93" y="194"/>
                    <a:pt x="112" y="186"/>
                    <a:pt x="124" y="172"/>
                  </a:cubicBezTo>
                  <a:cubicBezTo>
                    <a:pt x="136" y="159"/>
                    <a:pt x="141" y="142"/>
                    <a:pt x="139" y="124"/>
                  </a:cubicBezTo>
                  <a:cubicBezTo>
                    <a:pt x="136" y="104"/>
                    <a:pt x="124" y="92"/>
                    <a:pt x="115" y="84"/>
                  </a:cubicBezTo>
                  <a:cubicBezTo>
                    <a:pt x="108" y="77"/>
                    <a:pt x="102" y="72"/>
                    <a:pt x="100" y="62"/>
                  </a:cubicBezTo>
                  <a:cubicBezTo>
                    <a:pt x="98" y="54"/>
                    <a:pt x="106" y="41"/>
                    <a:pt x="111" y="36"/>
                  </a:cubicBezTo>
                  <a:cubicBezTo>
                    <a:pt x="111" y="36"/>
                    <a:pt x="111" y="36"/>
                    <a:pt x="111" y="36"/>
                  </a:cubicBezTo>
                  <a:cubicBezTo>
                    <a:pt x="116" y="30"/>
                    <a:pt x="118" y="21"/>
                    <a:pt x="114" y="14"/>
                  </a:cubicBezTo>
                  <a:cubicBezTo>
                    <a:pt x="111" y="7"/>
                    <a:pt x="104" y="0"/>
                    <a:pt x="94"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114"/>
            <p:cNvSpPr>
              <a:spLocks/>
            </p:cNvSpPr>
            <p:nvPr/>
          </p:nvSpPr>
          <p:spPr bwMode="auto">
            <a:xfrm>
              <a:off x="5276851" y="596900"/>
              <a:ext cx="254000" cy="1666875"/>
            </a:xfrm>
            <a:custGeom>
              <a:avLst/>
              <a:gdLst>
                <a:gd name="T0" fmla="*/ 40 w 80"/>
                <a:gd name="T1" fmla="*/ 525 h 525"/>
                <a:gd name="T2" fmla="*/ 23 w 80"/>
                <a:gd name="T3" fmla="*/ 513 h 525"/>
                <a:gd name="T4" fmla="*/ 0 w 80"/>
                <a:gd name="T5" fmla="*/ 29 h 525"/>
                <a:gd name="T6" fmla="*/ 0 w 80"/>
                <a:gd name="T7" fmla="*/ 28 h 525"/>
                <a:gd name="T8" fmla="*/ 40 w 80"/>
                <a:gd name="T9" fmla="*/ 0 h 525"/>
                <a:gd name="T10" fmla="*/ 80 w 80"/>
                <a:gd name="T11" fmla="*/ 28 h 525"/>
                <a:gd name="T12" fmla="*/ 80 w 80"/>
                <a:gd name="T13" fmla="*/ 29 h 525"/>
                <a:gd name="T14" fmla="*/ 57 w 80"/>
                <a:gd name="T15" fmla="*/ 513 h 525"/>
                <a:gd name="T16" fmla="*/ 40 w 80"/>
                <a:gd name="T17"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25">
                  <a:moveTo>
                    <a:pt x="40" y="525"/>
                  </a:moveTo>
                  <a:cubicBezTo>
                    <a:pt x="27" y="525"/>
                    <a:pt x="23" y="517"/>
                    <a:pt x="23" y="513"/>
                  </a:cubicBezTo>
                  <a:cubicBezTo>
                    <a:pt x="0" y="29"/>
                    <a:pt x="0" y="29"/>
                    <a:pt x="0" y="29"/>
                  </a:cubicBezTo>
                  <a:cubicBezTo>
                    <a:pt x="0" y="28"/>
                    <a:pt x="0" y="28"/>
                    <a:pt x="0" y="28"/>
                  </a:cubicBezTo>
                  <a:cubicBezTo>
                    <a:pt x="0" y="18"/>
                    <a:pt x="10" y="0"/>
                    <a:pt x="40" y="0"/>
                  </a:cubicBezTo>
                  <a:cubicBezTo>
                    <a:pt x="70" y="0"/>
                    <a:pt x="79" y="18"/>
                    <a:pt x="80" y="28"/>
                  </a:cubicBezTo>
                  <a:cubicBezTo>
                    <a:pt x="80" y="28"/>
                    <a:pt x="80" y="28"/>
                    <a:pt x="80" y="29"/>
                  </a:cubicBezTo>
                  <a:cubicBezTo>
                    <a:pt x="57" y="513"/>
                    <a:pt x="57" y="513"/>
                    <a:pt x="57" y="513"/>
                  </a:cubicBezTo>
                  <a:cubicBezTo>
                    <a:pt x="56" y="517"/>
                    <a:pt x="53" y="525"/>
                    <a:pt x="40" y="525"/>
                  </a:cubicBezTo>
                  <a:close/>
                </a:path>
              </a:pathLst>
            </a:custGeom>
            <a:gradFill>
              <a:gsLst>
                <a:gs pos="0">
                  <a:schemeClr val="accent3">
                    <a:lumMod val="60000"/>
                    <a:lumOff val="40000"/>
                  </a:schemeClr>
                </a:gs>
                <a:gs pos="95000">
                  <a:schemeClr val="accent3"/>
                </a:gs>
              </a:gsLst>
              <a:lin ang="21594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115"/>
            <p:cNvSpPr>
              <a:spLocks noEditPoints="1"/>
            </p:cNvSpPr>
            <p:nvPr/>
          </p:nvSpPr>
          <p:spPr bwMode="auto">
            <a:xfrm>
              <a:off x="5245101" y="565150"/>
              <a:ext cx="317500" cy="1730375"/>
            </a:xfrm>
            <a:custGeom>
              <a:avLst/>
              <a:gdLst>
                <a:gd name="T0" fmla="*/ 50 w 100"/>
                <a:gd name="T1" fmla="*/ 20 h 545"/>
                <a:gd name="T2" fmla="*/ 80 w 100"/>
                <a:gd name="T3" fmla="*/ 38 h 545"/>
                <a:gd name="T4" fmla="*/ 57 w 100"/>
                <a:gd name="T5" fmla="*/ 522 h 545"/>
                <a:gd name="T6" fmla="*/ 50 w 100"/>
                <a:gd name="T7" fmla="*/ 525 h 545"/>
                <a:gd name="T8" fmla="*/ 43 w 100"/>
                <a:gd name="T9" fmla="*/ 522 h 545"/>
                <a:gd name="T10" fmla="*/ 20 w 100"/>
                <a:gd name="T11" fmla="*/ 38 h 545"/>
                <a:gd name="T12" fmla="*/ 50 w 100"/>
                <a:gd name="T13" fmla="*/ 20 h 545"/>
                <a:gd name="T14" fmla="*/ 50 w 100"/>
                <a:gd name="T15" fmla="*/ 0 h 545"/>
                <a:gd name="T16" fmla="*/ 0 w 100"/>
                <a:gd name="T17" fmla="*/ 37 h 545"/>
                <a:gd name="T18" fmla="*/ 0 w 100"/>
                <a:gd name="T19" fmla="*/ 39 h 545"/>
                <a:gd name="T20" fmla="*/ 23 w 100"/>
                <a:gd name="T21" fmla="*/ 523 h 545"/>
                <a:gd name="T22" fmla="*/ 50 w 100"/>
                <a:gd name="T23" fmla="*/ 545 h 545"/>
                <a:gd name="T24" fmla="*/ 77 w 100"/>
                <a:gd name="T25" fmla="*/ 523 h 545"/>
                <a:gd name="T26" fmla="*/ 100 w 100"/>
                <a:gd name="T27" fmla="*/ 39 h 545"/>
                <a:gd name="T28" fmla="*/ 100 w 100"/>
                <a:gd name="T29" fmla="*/ 37 h 545"/>
                <a:gd name="T30" fmla="*/ 50 w 100"/>
                <a:gd name="T3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545">
                  <a:moveTo>
                    <a:pt x="50" y="20"/>
                  </a:moveTo>
                  <a:cubicBezTo>
                    <a:pt x="79" y="20"/>
                    <a:pt x="80" y="38"/>
                    <a:pt x="80" y="38"/>
                  </a:cubicBezTo>
                  <a:cubicBezTo>
                    <a:pt x="57" y="522"/>
                    <a:pt x="57" y="522"/>
                    <a:pt x="57" y="522"/>
                  </a:cubicBezTo>
                  <a:cubicBezTo>
                    <a:pt x="57" y="522"/>
                    <a:pt x="56" y="525"/>
                    <a:pt x="50" y="525"/>
                  </a:cubicBezTo>
                  <a:cubicBezTo>
                    <a:pt x="43" y="525"/>
                    <a:pt x="43" y="522"/>
                    <a:pt x="43" y="522"/>
                  </a:cubicBezTo>
                  <a:cubicBezTo>
                    <a:pt x="20" y="38"/>
                    <a:pt x="20" y="38"/>
                    <a:pt x="20" y="38"/>
                  </a:cubicBezTo>
                  <a:cubicBezTo>
                    <a:pt x="20" y="38"/>
                    <a:pt x="21" y="20"/>
                    <a:pt x="50" y="20"/>
                  </a:cubicBezTo>
                  <a:moveTo>
                    <a:pt x="50" y="0"/>
                  </a:moveTo>
                  <a:cubicBezTo>
                    <a:pt x="12" y="0"/>
                    <a:pt x="1" y="24"/>
                    <a:pt x="0" y="37"/>
                  </a:cubicBezTo>
                  <a:cubicBezTo>
                    <a:pt x="0" y="38"/>
                    <a:pt x="0" y="38"/>
                    <a:pt x="0" y="39"/>
                  </a:cubicBezTo>
                  <a:cubicBezTo>
                    <a:pt x="23" y="523"/>
                    <a:pt x="23" y="523"/>
                    <a:pt x="23" y="523"/>
                  </a:cubicBezTo>
                  <a:cubicBezTo>
                    <a:pt x="24" y="534"/>
                    <a:pt x="32" y="545"/>
                    <a:pt x="50" y="545"/>
                  </a:cubicBezTo>
                  <a:cubicBezTo>
                    <a:pt x="68" y="545"/>
                    <a:pt x="76" y="534"/>
                    <a:pt x="77" y="523"/>
                  </a:cubicBezTo>
                  <a:cubicBezTo>
                    <a:pt x="100" y="39"/>
                    <a:pt x="100" y="39"/>
                    <a:pt x="100" y="39"/>
                  </a:cubicBezTo>
                  <a:cubicBezTo>
                    <a:pt x="100" y="38"/>
                    <a:pt x="100" y="38"/>
                    <a:pt x="100" y="37"/>
                  </a:cubicBezTo>
                  <a:cubicBezTo>
                    <a:pt x="99" y="24"/>
                    <a:pt x="87" y="0"/>
                    <a:pt x="5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116"/>
            <p:cNvSpPr>
              <a:spLocks/>
            </p:cNvSpPr>
            <p:nvPr/>
          </p:nvSpPr>
          <p:spPr bwMode="auto">
            <a:xfrm>
              <a:off x="5276851" y="730250"/>
              <a:ext cx="254000" cy="85725"/>
            </a:xfrm>
            <a:custGeom>
              <a:avLst/>
              <a:gdLst>
                <a:gd name="T0" fmla="*/ 75 w 80"/>
                <a:gd name="T1" fmla="*/ 27 h 27"/>
                <a:gd name="T2" fmla="*/ 71 w 80"/>
                <a:gd name="T3" fmla="*/ 23 h 27"/>
                <a:gd name="T4" fmla="*/ 40 w 80"/>
                <a:gd name="T5" fmla="*/ 9 h 27"/>
                <a:gd name="T6" fmla="*/ 9 w 80"/>
                <a:gd name="T7" fmla="*/ 23 h 27"/>
                <a:gd name="T8" fmla="*/ 4 w 80"/>
                <a:gd name="T9" fmla="*/ 27 h 27"/>
                <a:gd name="T10" fmla="*/ 0 w 80"/>
                <a:gd name="T11" fmla="*/ 22 h 27"/>
                <a:gd name="T12" fmla="*/ 40 w 80"/>
                <a:gd name="T13" fmla="*/ 0 h 27"/>
                <a:gd name="T14" fmla="*/ 80 w 80"/>
                <a:gd name="T15" fmla="*/ 22 h 27"/>
                <a:gd name="T16" fmla="*/ 76 w 80"/>
                <a:gd name="T17" fmla="*/ 27 h 27"/>
                <a:gd name="T18" fmla="*/ 75 w 80"/>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7">
                  <a:moveTo>
                    <a:pt x="75" y="27"/>
                  </a:moveTo>
                  <a:cubicBezTo>
                    <a:pt x="73" y="27"/>
                    <a:pt x="71" y="26"/>
                    <a:pt x="71" y="23"/>
                  </a:cubicBezTo>
                  <a:cubicBezTo>
                    <a:pt x="71" y="23"/>
                    <a:pt x="68" y="9"/>
                    <a:pt x="40" y="9"/>
                  </a:cubicBezTo>
                  <a:cubicBezTo>
                    <a:pt x="11" y="9"/>
                    <a:pt x="9" y="23"/>
                    <a:pt x="9" y="23"/>
                  </a:cubicBezTo>
                  <a:cubicBezTo>
                    <a:pt x="8" y="26"/>
                    <a:pt x="6" y="27"/>
                    <a:pt x="4" y="27"/>
                  </a:cubicBezTo>
                  <a:cubicBezTo>
                    <a:pt x="1" y="27"/>
                    <a:pt x="0" y="25"/>
                    <a:pt x="0" y="22"/>
                  </a:cubicBezTo>
                  <a:cubicBezTo>
                    <a:pt x="0" y="21"/>
                    <a:pt x="3" y="0"/>
                    <a:pt x="40" y="0"/>
                  </a:cubicBezTo>
                  <a:cubicBezTo>
                    <a:pt x="76" y="0"/>
                    <a:pt x="80" y="21"/>
                    <a:pt x="80" y="22"/>
                  </a:cubicBezTo>
                  <a:cubicBezTo>
                    <a:pt x="80" y="25"/>
                    <a:pt x="78" y="27"/>
                    <a:pt x="76" y="27"/>
                  </a:cubicBezTo>
                  <a:cubicBezTo>
                    <a:pt x="76" y="27"/>
                    <a:pt x="76" y="27"/>
                    <a:pt x="75"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117"/>
            <p:cNvSpPr>
              <a:spLocks/>
            </p:cNvSpPr>
            <p:nvPr/>
          </p:nvSpPr>
          <p:spPr bwMode="auto">
            <a:xfrm>
              <a:off x="5267326" y="222250"/>
              <a:ext cx="231775" cy="288925"/>
            </a:xfrm>
            <a:custGeom>
              <a:avLst/>
              <a:gdLst>
                <a:gd name="T0" fmla="*/ 72 w 73"/>
                <a:gd name="T1" fmla="*/ 76 h 91"/>
                <a:gd name="T2" fmla="*/ 70 w 73"/>
                <a:gd name="T3" fmla="*/ 73 h 91"/>
                <a:gd name="T4" fmla="*/ 54 w 73"/>
                <a:gd name="T5" fmla="*/ 47 h 91"/>
                <a:gd name="T6" fmla="*/ 69 w 73"/>
                <a:gd name="T7" fmla="*/ 3 h 91"/>
                <a:gd name="T8" fmla="*/ 69 w 73"/>
                <a:gd name="T9" fmla="*/ 2 h 91"/>
                <a:gd name="T10" fmla="*/ 67 w 73"/>
                <a:gd name="T11" fmla="*/ 0 h 91"/>
                <a:gd name="T12" fmla="*/ 67 w 73"/>
                <a:gd name="T13" fmla="*/ 0 h 91"/>
                <a:gd name="T14" fmla="*/ 14 w 73"/>
                <a:gd name="T15" fmla="*/ 50 h 91"/>
                <a:gd name="T16" fmla="*/ 4 w 73"/>
                <a:gd name="T17" fmla="*/ 78 h 91"/>
                <a:gd name="T18" fmla="*/ 4 w 73"/>
                <a:gd name="T19" fmla="*/ 80 h 91"/>
                <a:gd name="T20" fmla="*/ 5 w 73"/>
                <a:gd name="T21" fmla="*/ 85 h 91"/>
                <a:gd name="T22" fmla="*/ 10 w 73"/>
                <a:gd name="T23" fmla="*/ 88 h 91"/>
                <a:gd name="T24" fmla="*/ 14 w 73"/>
                <a:gd name="T25" fmla="*/ 87 h 91"/>
                <a:gd name="T26" fmla="*/ 17 w 73"/>
                <a:gd name="T27" fmla="*/ 86 h 91"/>
                <a:gd name="T28" fmla="*/ 19 w 73"/>
                <a:gd name="T29" fmla="*/ 87 h 91"/>
                <a:gd name="T30" fmla="*/ 27 w 73"/>
                <a:gd name="T31" fmla="*/ 90 h 91"/>
                <a:gd name="T32" fmla="*/ 32 w 73"/>
                <a:gd name="T33" fmla="*/ 88 h 91"/>
                <a:gd name="T34" fmla="*/ 35 w 73"/>
                <a:gd name="T35" fmla="*/ 88 h 91"/>
                <a:gd name="T36" fmla="*/ 35 w 73"/>
                <a:gd name="T37" fmla="*/ 88 h 91"/>
                <a:gd name="T38" fmla="*/ 40 w 73"/>
                <a:gd name="T39" fmla="*/ 89 h 91"/>
                <a:gd name="T40" fmla="*/ 45 w 73"/>
                <a:gd name="T41" fmla="*/ 91 h 91"/>
                <a:gd name="T42" fmla="*/ 46 w 73"/>
                <a:gd name="T43" fmla="*/ 91 h 91"/>
                <a:gd name="T44" fmla="*/ 50 w 73"/>
                <a:gd name="T45" fmla="*/ 89 h 91"/>
                <a:gd name="T46" fmla="*/ 54 w 73"/>
                <a:gd name="T47" fmla="*/ 87 h 91"/>
                <a:gd name="T48" fmla="*/ 56 w 73"/>
                <a:gd name="T49" fmla="*/ 86 h 91"/>
                <a:gd name="T50" fmla="*/ 59 w 73"/>
                <a:gd name="T51" fmla="*/ 87 h 91"/>
                <a:gd name="T52" fmla="*/ 62 w 73"/>
                <a:gd name="T53" fmla="*/ 87 h 91"/>
                <a:gd name="T54" fmla="*/ 65 w 73"/>
                <a:gd name="T55" fmla="*/ 86 h 91"/>
                <a:gd name="T56" fmla="*/ 73 w 73"/>
                <a:gd name="T57" fmla="*/ 79 h 91"/>
                <a:gd name="T58" fmla="*/ 72 w 73"/>
                <a:gd name="T59"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91">
                  <a:moveTo>
                    <a:pt x="72" y="76"/>
                  </a:moveTo>
                  <a:cubicBezTo>
                    <a:pt x="71" y="75"/>
                    <a:pt x="70" y="74"/>
                    <a:pt x="70" y="73"/>
                  </a:cubicBezTo>
                  <a:cubicBezTo>
                    <a:pt x="62" y="66"/>
                    <a:pt x="57" y="61"/>
                    <a:pt x="54" y="47"/>
                  </a:cubicBezTo>
                  <a:cubicBezTo>
                    <a:pt x="48" y="26"/>
                    <a:pt x="69" y="3"/>
                    <a:pt x="69" y="3"/>
                  </a:cubicBezTo>
                  <a:cubicBezTo>
                    <a:pt x="70" y="3"/>
                    <a:pt x="70" y="2"/>
                    <a:pt x="69" y="2"/>
                  </a:cubicBezTo>
                  <a:cubicBezTo>
                    <a:pt x="69" y="1"/>
                    <a:pt x="68" y="0"/>
                    <a:pt x="67" y="0"/>
                  </a:cubicBezTo>
                  <a:cubicBezTo>
                    <a:pt x="67" y="0"/>
                    <a:pt x="67" y="0"/>
                    <a:pt x="67" y="0"/>
                  </a:cubicBezTo>
                  <a:cubicBezTo>
                    <a:pt x="65" y="1"/>
                    <a:pt x="31" y="26"/>
                    <a:pt x="14" y="50"/>
                  </a:cubicBezTo>
                  <a:cubicBezTo>
                    <a:pt x="3" y="67"/>
                    <a:pt x="0" y="73"/>
                    <a:pt x="4" y="78"/>
                  </a:cubicBezTo>
                  <a:cubicBezTo>
                    <a:pt x="4" y="78"/>
                    <a:pt x="4" y="79"/>
                    <a:pt x="4" y="80"/>
                  </a:cubicBezTo>
                  <a:cubicBezTo>
                    <a:pt x="4" y="82"/>
                    <a:pt x="4" y="84"/>
                    <a:pt x="5" y="85"/>
                  </a:cubicBezTo>
                  <a:cubicBezTo>
                    <a:pt x="7" y="87"/>
                    <a:pt x="8" y="88"/>
                    <a:pt x="10" y="88"/>
                  </a:cubicBezTo>
                  <a:cubicBezTo>
                    <a:pt x="12" y="88"/>
                    <a:pt x="13" y="87"/>
                    <a:pt x="14" y="87"/>
                  </a:cubicBezTo>
                  <a:cubicBezTo>
                    <a:pt x="15" y="86"/>
                    <a:pt x="16" y="86"/>
                    <a:pt x="17" y="86"/>
                  </a:cubicBezTo>
                  <a:cubicBezTo>
                    <a:pt x="18" y="86"/>
                    <a:pt x="19" y="86"/>
                    <a:pt x="19" y="87"/>
                  </a:cubicBezTo>
                  <a:cubicBezTo>
                    <a:pt x="22" y="89"/>
                    <a:pt x="25" y="90"/>
                    <a:pt x="27" y="90"/>
                  </a:cubicBezTo>
                  <a:cubicBezTo>
                    <a:pt x="30" y="90"/>
                    <a:pt x="31" y="89"/>
                    <a:pt x="32" y="88"/>
                  </a:cubicBezTo>
                  <a:cubicBezTo>
                    <a:pt x="33" y="88"/>
                    <a:pt x="34" y="88"/>
                    <a:pt x="35" y="88"/>
                  </a:cubicBezTo>
                  <a:cubicBezTo>
                    <a:pt x="35" y="88"/>
                    <a:pt x="35" y="88"/>
                    <a:pt x="35" y="88"/>
                  </a:cubicBezTo>
                  <a:cubicBezTo>
                    <a:pt x="37" y="88"/>
                    <a:pt x="38" y="88"/>
                    <a:pt x="40" y="89"/>
                  </a:cubicBezTo>
                  <a:cubicBezTo>
                    <a:pt x="42" y="90"/>
                    <a:pt x="43" y="91"/>
                    <a:pt x="45" y="91"/>
                  </a:cubicBezTo>
                  <a:cubicBezTo>
                    <a:pt x="45" y="91"/>
                    <a:pt x="45" y="91"/>
                    <a:pt x="46" y="91"/>
                  </a:cubicBezTo>
                  <a:cubicBezTo>
                    <a:pt x="47" y="91"/>
                    <a:pt x="49" y="90"/>
                    <a:pt x="50" y="89"/>
                  </a:cubicBezTo>
                  <a:cubicBezTo>
                    <a:pt x="52" y="88"/>
                    <a:pt x="53" y="87"/>
                    <a:pt x="54" y="87"/>
                  </a:cubicBezTo>
                  <a:cubicBezTo>
                    <a:pt x="55" y="86"/>
                    <a:pt x="56" y="86"/>
                    <a:pt x="56" y="86"/>
                  </a:cubicBezTo>
                  <a:cubicBezTo>
                    <a:pt x="57" y="86"/>
                    <a:pt x="58" y="86"/>
                    <a:pt x="59" y="87"/>
                  </a:cubicBezTo>
                  <a:cubicBezTo>
                    <a:pt x="60" y="87"/>
                    <a:pt x="61" y="87"/>
                    <a:pt x="62" y="87"/>
                  </a:cubicBezTo>
                  <a:cubicBezTo>
                    <a:pt x="63" y="87"/>
                    <a:pt x="64" y="87"/>
                    <a:pt x="65" y="86"/>
                  </a:cubicBezTo>
                  <a:cubicBezTo>
                    <a:pt x="71" y="84"/>
                    <a:pt x="72" y="80"/>
                    <a:pt x="73" y="79"/>
                  </a:cubicBezTo>
                  <a:cubicBezTo>
                    <a:pt x="73" y="78"/>
                    <a:pt x="73" y="76"/>
                    <a:pt x="72" y="7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1938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0" y="6140191"/>
            <a:ext cx="12192000" cy="7336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pencil"/>
          <p:cNvGrpSpPr/>
          <p:nvPr/>
        </p:nvGrpSpPr>
        <p:grpSpPr>
          <a:xfrm rot="5400000" flipH="1" flipV="1">
            <a:off x="-1271405" y="2632491"/>
            <a:ext cx="5743730" cy="855185"/>
            <a:chOff x="2277207" y="1082774"/>
            <a:chExt cx="6699740" cy="997526"/>
          </a:xfrm>
        </p:grpSpPr>
        <p:sp>
          <p:nvSpPr>
            <p:cNvPr id="33" name="Freeform 8"/>
            <p:cNvSpPr>
              <a:spLocks/>
            </p:cNvSpPr>
            <p:nvPr/>
          </p:nvSpPr>
          <p:spPr bwMode="auto">
            <a:xfrm rot="5400000">
              <a:off x="2541098" y="933147"/>
              <a:ext cx="798020" cy="1296783"/>
            </a:xfrm>
            <a:custGeom>
              <a:avLst/>
              <a:gdLst>
                <a:gd name="T0" fmla="*/ 109 w 217"/>
                <a:gd name="T1" fmla="*/ 352 h 352"/>
                <a:gd name="T2" fmla="*/ 105 w 217"/>
                <a:gd name="T3" fmla="*/ 350 h 352"/>
                <a:gd name="T4" fmla="*/ 1 w 217"/>
                <a:gd name="T5" fmla="*/ 4 h 352"/>
                <a:gd name="T6" fmla="*/ 1 w 217"/>
                <a:gd name="T7" fmla="*/ 1 h 352"/>
                <a:gd name="T8" fmla="*/ 4 w 217"/>
                <a:gd name="T9" fmla="*/ 0 h 352"/>
                <a:gd name="T10" fmla="*/ 213 w 217"/>
                <a:gd name="T11" fmla="*/ 0 h 352"/>
                <a:gd name="T12" fmla="*/ 216 w 217"/>
                <a:gd name="T13" fmla="*/ 1 h 352"/>
                <a:gd name="T14" fmla="*/ 216 w 217"/>
                <a:gd name="T15" fmla="*/ 4 h 352"/>
                <a:gd name="T16" fmla="*/ 112 w 217"/>
                <a:gd name="T17" fmla="*/ 350 h 352"/>
                <a:gd name="T18" fmla="*/ 109 w 217"/>
                <a:gd name="T19"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352">
                  <a:moveTo>
                    <a:pt x="109" y="352"/>
                  </a:moveTo>
                  <a:cubicBezTo>
                    <a:pt x="107" y="352"/>
                    <a:pt x="106" y="351"/>
                    <a:pt x="105" y="350"/>
                  </a:cubicBezTo>
                  <a:cubicBezTo>
                    <a:pt x="1" y="4"/>
                    <a:pt x="1" y="4"/>
                    <a:pt x="1" y="4"/>
                  </a:cubicBezTo>
                  <a:cubicBezTo>
                    <a:pt x="0" y="3"/>
                    <a:pt x="1" y="2"/>
                    <a:pt x="1" y="1"/>
                  </a:cubicBezTo>
                  <a:cubicBezTo>
                    <a:pt x="2" y="0"/>
                    <a:pt x="3" y="0"/>
                    <a:pt x="4" y="0"/>
                  </a:cubicBezTo>
                  <a:cubicBezTo>
                    <a:pt x="213" y="0"/>
                    <a:pt x="213" y="0"/>
                    <a:pt x="213" y="0"/>
                  </a:cubicBezTo>
                  <a:cubicBezTo>
                    <a:pt x="214" y="0"/>
                    <a:pt x="215" y="0"/>
                    <a:pt x="216" y="1"/>
                  </a:cubicBezTo>
                  <a:cubicBezTo>
                    <a:pt x="217" y="2"/>
                    <a:pt x="217" y="3"/>
                    <a:pt x="216" y="4"/>
                  </a:cubicBezTo>
                  <a:cubicBezTo>
                    <a:pt x="112" y="350"/>
                    <a:pt x="112" y="350"/>
                    <a:pt x="112" y="350"/>
                  </a:cubicBezTo>
                  <a:cubicBezTo>
                    <a:pt x="112" y="351"/>
                    <a:pt x="110" y="352"/>
                    <a:pt x="109" y="352"/>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
            <p:cNvSpPr>
              <a:spLocks noEditPoints="1"/>
            </p:cNvSpPr>
            <p:nvPr/>
          </p:nvSpPr>
          <p:spPr bwMode="auto">
            <a:xfrm rot="5400000">
              <a:off x="2528402" y="920451"/>
              <a:ext cx="823412" cy="1325801"/>
            </a:xfrm>
            <a:custGeom>
              <a:avLst/>
              <a:gdLst>
                <a:gd name="T0" fmla="*/ 216 w 224"/>
                <a:gd name="T1" fmla="*/ 7 h 360"/>
                <a:gd name="T2" fmla="*/ 112 w 224"/>
                <a:gd name="T3" fmla="*/ 353 h 360"/>
                <a:gd name="T4" fmla="*/ 7 w 224"/>
                <a:gd name="T5" fmla="*/ 7 h 360"/>
                <a:gd name="T6" fmla="*/ 216 w 224"/>
                <a:gd name="T7" fmla="*/ 7 h 360"/>
                <a:gd name="T8" fmla="*/ 216 w 224"/>
                <a:gd name="T9" fmla="*/ 0 h 360"/>
                <a:gd name="T10" fmla="*/ 7 w 224"/>
                <a:gd name="T11" fmla="*/ 0 h 360"/>
                <a:gd name="T12" fmla="*/ 1 w 224"/>
                <a:gd name="T13" fmla="*/ 3 h 360"/>
                <a:gd name="T14" fmla="*/ 0 w 224"/>
                <a:gd name="T15" fmla="*/ 10 h 360"/>
                <a:gd name="T16" fmla="*/ 105 w 224"/>
                <a:gd name="T17" fmla="*/ 355 h 360"/>
                <a:gd name="T18" fmla="*/ 112 w 224"/>
                <a:gd name="T19" fmla="*/ 360 h 360"/>
                <a:gd name="T20" fmla="*/ 119 w 224"/>
                <a:gd name="T21" fmla="*/ 355 h 360"/>
                <a:gd name="T22" fmla="*/ 223 w 224"/>
                <a:gd name="T23" fmla="*/ 10 h 360"/>
                <a:gd name="T24" fmla="*/ 222 w 224"/>
                <a:gd name="T25" fmla="*/ 3 h 360"/>
                <a:gd name="T26" fmla="*/ 216 w 224"/>
                <a:gd name="T27"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360">
                  <a:moveTo>
                    <a:pt x="216" y="7"/>
                  </a:moveTo>
                  <a:cubicBezTo>
                    <a:pt x="112" y="353"/>
                    <a:pt x="112" y="353"/>
                    <a:pt x="112" y="353"/>
                  </a:cubicBezTo>
                  <a:cubicBezTo>
                    <a:pt x="7" y="7"/>
                    <a:pt x="7" y="7"/>
                    <a:pt x="7" y="7"/>
                  </a:cubicBezTo>
                  <a:cubicBezTo>
                    <a:pt x="216" y="7"/>
                    <a:pt x="216" y="7"/>
                    <a:pt x="216" y="7"/>
                  </a:cubicBezTo>
                  <a:moveTo>
                    <a:pt x="216" y="0"/>
                  </a:moveTo>
                  <a:cubicBezTo>
                    <a:pt x="7" y="0"/>
                    <a:pt x="7" y="0"/>
                    <a:pt x="7" y="0"/>
                  </a:cubicBezTo>
                  <a:cubicBezTo>
                    <a:pt x="5" y="0"/>
                    <a:pt x="3" y="1"/>
                    <a:pt x="1" y="3"/>
                  </a:cubicBezTo>
                  <a:cubicBezTo>
                    <a:pt x="0" y="5"/>
                    <a:pt x="0" y="7"/>
                    <a:pt x="0" y="10"/>
                  </a:cubicBezTo>
                  <a:cubicBezTo>
                    <a:pt x="105" y="355"/>
                    <a:pt x="105" y="355"/>
                    <a:pt x="105" y="355"/>
                  </a:cubicBezTo>
                  <a:cubicBezTo>
                    <a:pt x="106" y="358"/>
                    <a:pt x="108" y="360"/>
                    <a:pt x="112" y="360"/>
                  </a:cubicBezTo>
                  <a:cubicBezTo>
                    <a:pt x="115" y="360"/>
                    <a:pt x="118" y="358"/>
                    <a:pt x="119" y="355"/>
                  </a:cubicBezTo>
                  <a:cubicBezTo>
                    <a:pt x="223" y="10"/>
                    <a:pt x="223" y="10"/>
                    <a:pt x="223" y="10"/>
                  </a:cubicBezTo>
                  <a:cubicBezTo>
                    <a:pt x="224" y="7"/>
                    <a:pt x="223" y="5"/>
                    <a:pt x="222" y="3"/>
                  </a:cubicBezTo>
                  <a:cubicBezTo>
                    <a:pt x="220" y="1"/>
                    <a:pt x="218" y="0"/>
                    <a:pt x="216" y="0"/>
                  </a:cubicBez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
            <p:cNvSpPr>
              <a:spLocks/>
            </p:cNvSpPr>
            <p:nvPr/>
          </p:nvSpPr>
          <p:spPr bwMode="auto">
            <a:xfrm rot="5400000">
              <a:off x="5678766" y="-595787"/>
              <a:ext cx="264798" cy="4615819"/>
            </a:xfrm>
            <a:custGeom>
              <a:avLst/>
              <a:gdLst>
                <a:gd name="T0" fmla="*/ 0 w 72"/>
                <a:gd name="T1" fmla="*/ 0 h 1253"/>
                <a:gd name="T2" fmla="*/ 0 w 72"/>
                <a:gd name="T3" fmla="*/ 1217 h 1253"/>
                <a:gd name="T4" fmla="*/ 36 w 72"/>
                <a:gd name="T5" fmla="*/ 1253 h 1253"/>
                <a:gd name="T6" fmla="*/ 72 w 72"/>
                <a:gd name="T7" fmla="*/ 1217 h 1253"/>
                <a:gd name="T8" fmla="*/ 72 w 72"/>
                <a:gd name="T9" fmla="*/ 0 h 1253"/>
                <a:gd name="T10" fmla="*/ 0 w 72"/>
                <a:gd name="T11" fmla="*/ 0 h 1253"/>
              </a:gdLst>
              <a:ahLst/>
              <a:cxnLst>
                <a:cxn ang="0">
                  <a:pos x="T0" y="T1"/>
                </a:cxn>
                <a:cxn ang="0">
                  <a:pos x="T2" y="T3"/>
                </a:cxn>
                <a:cxn ang="0">
                  <a:pos x="T4" y="T5"/>
                </a:cxn>
                <a:cxn ang="0">
                  <a:pos x="T6" y="T7"/>
                </a:cxn>
                <a:cxn ang="0">
                  <a:pos x="T8" y="T9"/>
                </a:cxn>
                <a:cxn ang="0">
                  <a:pos x="T10" y="T11"/>
                </a:cxn>
              </a:cxnLst>
              <a:rect l="0" t="0" r="r" b="b"/>
              <a:pathLst>
                <a:path w="72" h="1253">
                  <a:moveTo>
                    <a:pt x="0" y="0"/>
                  </a:moveTo>
                  <a:cubicBezTo>
                    <a:pt x="0" y="1217"/>
                    <a:pt x="0" y="1217"/>
                    <a:pt x="0" y="1217"/>
                  </a:cubicBezTo>
                  <a:cubicBezTo>
                    <a:pt x="0" y="1237"/>
                    <a:pt x="16" y="1253"/>
                    <a:pt x="36" y="1253"/>
                  </a:cubicBezTo>
                  <a:cubicBezTo>
                    <a:pt x="56" y="1253"/>
                    <a:pt x="72" y="1237"/>
                    <a:pt x="72" y="1217"/>
                  </a:cubicBezTo>
                  <a:cubicBezTo>
                    <a:pt x="72" y="0"/>
                    <a:pt x="72" y="0"/>
                    <a:pt x="72" y="0"/>
                  </a:cubicBezTo>
                  <a:lnTo>
                    <a:pt x="0" y="0"/>
                  </a:lnTo>
                  <a:close/>
                </a:path>
              </a:pathLst>
            </a:custGeom>
            <a:solidFill>
              <a:schemeClr val="accent4">
                <a:lumMod val="60000"/>
                <a:lumOff val="40000"/>
              </a:schemeClr>
            </a:solidFill>
            <a:ln w="25400" cap="rnd">
              <a:solidFill>
                <a:schemeClr val="accent4">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1"/>
            <p:cNvSpPr>
              <a:spLocks/>
            </p:cNvSpPr>
            <p:nvPr/>
          </p:nvSpPr>
          <p:spPr bwMode="auto">
            <a:xfrm rot="5400000">
              <a:off x="5678766" y="-860584"/>
              <a:ext cx="264798" cy="4615819"/>
            </a:xfrm>
            <a:custGeom>
              <a:avLst/>
              <a:gdLst>
                <a:gd name="T0" fmla="*/ 0 w 72"/>
                <a:gd name="T1" fmla="*/ 0 h 1253"/>
                <a:gd name="T2" fmla="*/ 0 w 72"/>
                <a:gd name="T3" fmla="*/ 1217 h 1253"/>
                <a:gd name="T4" fmla="*/ 36 w 72"/>
                <a:gd name="T5" fmla="*/ 1253 h 1253"/>
                <a:gd name="T6" fmla="*/ 72 w 72"/>
                <a:gd name="T7" fmla="*/ 1217 h 1253"/>
                <a:gd name="T8" fmla="*/ 72 w 72"/>
                <a:gd name="T9" fmla="*/ 0 h 1253"/>
                <a:gd name="T10" fmla="*/ 0 w 72"/>
                <a:gd name="T11" fmla="*/ 0 h 1253"/>
              </a:gdLst>
              <a:ahLst/>
              <a:cxnLst>
                <a:cxn ang="0">
                  <a:pos x="T0" y="T1"/>
                </a:cxn>
                <a:cxn ang="0">
                  <a:pos x="T2" y="T3"/>
                </a:cxn>
                <a:cxn ang="0">
                  <a:pos x="T4" y="T5"/>
                </a:cxn>
                <a:cxn ang="0">
                  <a:pos x="T6" y="T7"/>
                </a:cxn>
                <a:cxn ang="0">
                  <a:pos x="T8" y="T9"/>
                </a:cxn>
                <a:cxn ang="0">
                  <a:pos x="T10" y="T11"/>
                </a:cxn>
              </a:cxnLst>
              <a:rect l="0" t="0" r="r" b="b"/>
              <a:pathLst>
                <a:path w="72" h="1253">
                  <a:moveTo>
                    <a:pt x="0" y="0"/>
                  </a:moveTo>
                  <a:cubicBezTo>
                    <a:pt x="0" y="1217"/>
                    <a:pt x="0" y="1217"/>
                    <a:pt x="0" y="1217"/>
                  </a:cubicBezTo>
                  <a:cubicBezTo>
                    <a:pt x="0" y="1237"/>
                    <a:pt x="16" y="1253"/>
                    <a:pt x="36" y="1253"/>
                  </a:cubicBezTo>
                  <a:cubicBezTo>
                    <a:pt x="56" y="1253"/>
                    <a:pt x="72" y="1237"/>
                    <a:pt x="72" y="1217"/>
                  </a:cubicBezTo>
                  <a:cubicBezTo>
                    <a:pt x="72" y="0"/>
                    <a:pt x="72" y="0"/>
                    <a:pt x="72" y="0"/>
                  </a:cubicBezTo>
                  <a:lnTo>
                    <a:pt x="0" y="0"/>
                  </a:lnTo>
                  <a:close/>
                </a:path>
              </a:pathLst>
            </a:custGeom>
            <a:solidFill>
              <a:schemeClr val="accent4">
                <a:lumMod val="40000"/>
                <a:lumOff val="60000"/>
              </a:schemeClr>
            </a:solidFill>
            <a:ln w="25400" cap="rnd">
              <a:solidFill>
                <a:schemeClr val="accent4">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2"/>
            <p:cNvSpPr>
              <a:spLocks/>
            </p:cNvSpPr>
            <p:nvPr/>
          </p:nvSpPr>
          <p:spPr bwMode="auto">
            <a:xfrm rot="5400000">
              <a:off x="5748593" y="-379052"/>
              <a:ext cx="132399" cy="4586800"/>
            </a:xfrm>
            <a:custGeom>
              <a:avLst/>
              <a:gdLst>
                <a:gd name="T0" fmla="*/ 0 w 36"/>
                <a:gd name="T1" fmla="*/ 0 h 1245"/>
                <a:gd name="T2" fmla="*/ 0 w 36"/>
                <a:gd name="T3" fmla="*/ 1227 h 1245"/>
                <a:gd name="T4" fmla="*/ 18 w 36"/>
                <a:gd name="T5" fmla="*/ 1245 h 1245"/>
                <a:gd name="T6" fmla="*/ 36 w 36"/>
                <a:gd name="T7" fmla="*/ 1227 h 1245"/>
                <a:gd name="T8" fmla="*/ 36 w 36"/>
                <a:gd name="T9" fmla="*/ 0 h 1245"/>
                <a:gd name="T10" fmla="*/ 0 w 36"/>
                <a:gd name="T11" fmla="*/ 0 h 1245"/>
              </a:gdLst>
              <a:ahLst/>
              <a:cxnLst>
                <a:cxn ang="0">
                  <a:pos x="T0" y="T1"/>
                </a:cxn>
                <a:cxn ang="0">
                  <a:pos x="T2" y="T3"/>
                </a:cxn>
                <a:cxn ang="0">
                  <a:pos x="T4" y="T5"/>
                </a:cxn>
                <a:cxn ang="0">
                  <a:pos x="T6" y="T7"/>
                </a:cxn>
                <a:cxn ang="0">
                  <a:pos x="T8" y="T9"/>
                </a:cxn>
                <a:cxn ang="0">
                  <a:pos x="T10" y="T11"/>
                </a:cxn>
              </a:cxnLst>
              <a:rect l="0" t="0" r="r" b="b"/>
              <a:pathLst>
                <a:path w="36" h="1245">
                  <a:moveTo>
                    <a:pt x="0" y="0"/>
                  </a:moveTo>
                  <a:cubicBezTo>
                    <a:pt x="0" y="1227"/>
                    <a:pt x="0" y="1227"/>
                    <a:pt x="0" y="1227"/>
                  </a:cubicBezTo>
                  <a:cubicBezTo>
                    <a:pt x="0" y="1237"/>
                    <a:pt x="8" y="1245"/>
                    <a:pt x="18" y="1245"/>
                  </a:cubicBezTo>
                  <a:cubicBezTo>
                    <a:pt x="28" y="1245"/>
                    <a:pt x="36" y="1237"/>
                    <a:pt x="36" y="1227"/>
                  </a:cubicBezTo>
                  <a:cubicBezTo>
                    <a:pt x="36" y="0"/>
                    <a:pt x="36" y="0"/>
                    <a:pt x="36" y="0"/>
                  </a:cubicBezTo>
                  <a:lnTo>
                    <a:pt x="0" y="0"/>
                  </a:lnTo>
                  <a:close/>
                </a:path>
              </a:pathLst>
            </a:custGeom>
            <a:solidFill>
              <a:schemeClr val="accent4"/>
            </a:solidFill>
            <a:ln w="25400"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3"/>
            <p:cNvSpPr>
              <a:spLocks/>
            </p:cNvSpPr>
            <p:nvPr/>
          </p:nvSpPr>
          <p:spPr bwMode="auto">
            <a:xfrm rot="5400000">
              <a:off x="5748593" y="-1044672"/>
              <a:ext cx="132399" cy="4586800"/>
            </a:xfrm>
            <a:custGeom>
              <a:avLst/>
              <a:gdLst>
                <a:gd name="T0" fmla="*/ 0 w 36"/>
                <a:gd name="T1" fmla="*/ 0 h 1245"/>
                <a:gd name="T2" fmla="*/ 0 w 36"/>
                <a:gd name="T3" fmla="*/ 1227 h 1245"/>
                <a:gd name="T4" fmla="*/ 18 w 36"/>
                <a:gd name="T5" fmla="*/ 1245 h 1245"/>
                <a:gd name="T6" fmla="*/ 36 w 36"/>
                <a:gd name="T7" fmla="*/ 1227 h 1245"/>
                <a:gd name="T8" fmla="*/ 36 w 36"/>
                <a:gd name="T9" fmla="*/ 0 h 1245"/>
                <a:gd name="T10" fmla="*/ 0 w 36"/>
                <a:gd name="T11" fmla="*/ 0 h 1245"/>
              </a:gdLst>
              <a:ahLst/>
              <a:cxnLst>
                <a:cxn ang="0">
                  <a:pos x="T0" y="T1"/>
                </a:cxn>
                <a:cxn ang="0">
                  <a:pos x="T2" y="T3"/>
                </a:cxn>
                <a:cxn ang="0">
                  <a:pos x="T4" y="T5"/>
                </a:cxn>
                <a:cxn ang="0">
                  <a:pos x="T6" y="T7"/>
                </a:cxn>
                <a:cxn ang="0">
                  <a:pos x="T8" y="T9"/>
                </a:cxn>
                <a:cxn ang="0">
                  <a:pos x="T10" y="T11"/>
                </a:cxn>
              </a:cxnLst>
              <a:rect l="0" t="0" r="r" b="b"/>
              <a:pathLst>
                <a:path w="36" h="1245">
                  <a:moveTo>
                    <a:pt x="0" y="0"/>
                  </a:moveTo>
                  <a:cubicBezTo>
                    <a:pt x="0" y="1227"/>
                    <a:pt x="0" y="1227"/>
                    <a:pt x="0" y="1227"/>
                  </a:cubicBezTo>
                  <a:cubicBezTo>
                    <a:pt x="0" y="1237"/>
                    <a:pt x="8" y="1245"/>
                    <a:pt x="18" y="1245"/>
                  </a:cubicBezTo>
                  <a:cubicBezTo>
                    <a:pt x="28" y="1245"/>
                    <a:pt x="36" y="1237"/>
                    <a:pt x="36" y="1227"/>
                  </a:cubicBezTo>
                  <a:cubicBezTo>
                    <a:pt x="36" y="0"/>
                    <a:pt x="36" y="0"/>
                    <a:pt x="36" y="0"/>
                  </a:cubicBezTo>
                  <a:lnTo>
                    <a:pt x="0" y="0"/>
                  </a:lnTo>
                  <a:close/>
                </a:path>
              </a:pathLst>
            </a:custGeom>
            <a:solidFill>
              <a:schemeClr val="accent4">
                <a:lumMod val="20000"/>
                <a:lumOff val="80000"/>
              </a:schemeClr>
            </a:solidFill>
            <a:ln w="25400" cap="rnd">
              <a:solidFill>
                <a:schemeClr val="accent4">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4"/>
            <p:cNvSpPr>
              <a:spLocks/>
            </p:cNvSpPr>
            <p:nvPr/>
          </p:nvSpPr>
          <p:spPr bwMode="auto">
            <a:xfrm rot="5400000">
              <a:off x="8310418" y="1346666"/>
              <a:ext cx="865127" cy="467930"/>
            </a:xfrm>
            <a:custGeom>
              <a:avLst/>
              <a:gdLst>
                <a:gd name="T0" fmla="*/ 235 w 235"/>
                <a:gd name="T1" fmla="*/ 104 h 127"/>
                <a:gd name="T2" fmla="*/ 235 w 235"/>
                <a:gd name="T3" fmla="*/ 102 h 127"/>
                <a:gd name="T4" fmla="*/ 235 w 235"/>
                <a:gd name="T5" fmla="*/ 48 h 127"/>
                <a:gd name="T6" fmla="*/ 191 w 235"/>
                <a:gd name="T7" fmla="*/ 0 h 127"/>
                <a:gd name="T8" fmla="*/ 44 w 235"/>
                <a:gd name="T9" fmla="*/ 0 h 127"/>
                <a:gd name="T10" fmla="*/ 0 w 235"/>
                <a:gd name="T11" fmla="*/ 48 h 127"/>
                <a:gd name="T12" fmla="*/ 0 w 235"/>
                <a:gd name="T13" fmla="*/ 102 h 127"/>
                <a:gd name="T14" fmla="*/ 0 w 235"/>
                <a:gd name="T15" fmla="*/ 104 h 127"/>
                <a:gd name="T16" fmla="*/ 0 w 235"/>
                <a:gd name="T17" fmla="*/ 104 h 127"/>
                <a:gd name="T18" fmla="*/ 0 w 235"/>
                <a:gd name="T19" fmla="*/ 127 h 127"/>
                <a:gd name="T20" fmla="*/ 235 w 235"/>
                <a:gd name="T21" fmla="*/ 127 h 127"/>
                <a:gd name="T22" fmla="*/ 235 w 235"/>
                <a:gd name="T23"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127">
                  <a:moveTo>
                    <a:pt x="235" y="104"/>
                  </a:moveTo>
                  <a:cubicBezTo>
                    <a:pt x="235" y="104"/>
                    <a:pt x="235" y="103"/>
                    <a:pt x="235" y="102"/>
                  </a:cubicBezTo>
                  <a:cubicBezTo>
                    <a:pt x="235" y="48"/>
                    <a:pt x="235" y="48"/>
                    <a:pt x="235" y="48"/>
                  </a:cubicBezTo>
                  <a:cubicBezTo>
                    <a:pt x="235" y="22"/>
                    <a:pt x="216" y="0"/>
                    <a:pt x="191" y="0"/>
                  </a:cubicBezTo>
                  <a:cubicBezTo>
                    <a:pt x="44" y="0"/>
                    <a:pt x="44" y="0"/>
                    <a:pt x="44" y="0"/>
                  </a:cubicBezTo>
                  <a:cubicBezTo>
                    <a:pt x="20" y="0"/>
                    <a:pt x="0" y="22"/>
                    <a:pt x="0" y="48"/>
                  </a:cubicBezTo>
                  <a:cubicBezTo>
                    <a:pt x="0" y="102"/>
                    <a:pt x="0" y="102"/>
                    <a:pt x="0" y="102"/>
                  </a:cubicBezTo>
                  <a:cubicBezTo>
                    <a:pt x="0" y="103"/>
                    <a:pt x="0" y="104"/>
                    <a:pt x="0" y="104"/>
                  </a:cubicBezTo>
                  <a:cubicBezTo>
                    <a:pt x="0" y="104"/>
                    <a:pt x="0" y="104"/>
                    <a:pt x="0" y="104"/>
                  </a:cubicBezTo>
                  <a:cubicBezTo>
                    <a:pt x="0" y="127"/>
                    <a:pt x="0" y="127"/>
                    <a:pt x="0" y="127"/>
                  </a:cubicBezTo>
                  <a:cubicBezTo>
                    <a:pt x="235" y="127"/>
                    <a:pt x="235" y="127"/>
                    <a:pt x="235" y="127"/>
                  </a:cubicBezTo>
                  <a:cubicBezTo>
                    <a:pt x="235" y="104"/>
                    <a:pt x="235" y="104"/>
                    <a:pt x="235" y="104"/>
                  </a:cubicBezTo>
                  <a:close/>
                </a:path>
              </a:pathLst>
            </a:custGeom>
            <a:solidFill>
              <a:schemeClr val="accent6">
                <a:lumMod val="60000"/>
                <a:lumOff val="40000"/>
              </a:schemeClr>
            </a:solidFill>
            <a:ln w="25400" cap="flat">
              <a:solidFill>
                <a:schemeClr val="accent6">
                  <a:lumMod val="60000"/>
                  <a:lumOff val="4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p:cNvSpPr>
            <p:nvPr/>
          </p:nvSpPr>
          <p:spPr bwMode="auto">
            <a:xfrm rot="5400000">
              <a:off x="7691952" y="1509897"/>
              <a:ext cx="968506" cy="143281"/>
            </a:xfrm>
            <a:custGeom>
              <a:avLst/>
              <a:gdLst>
                <a:gd name="T0" fmla="*/ 4 w 263"/>
                <a:gd name="T1" fmla="*/ 39 h 39"/>
                <a:gd name="T2" fmla="*/ 0 w 263"/>
                <a:gd name="T3" fmla="*/ 35 h 39"/>
                <a:gd name="T4" fmla="*/ 0 w 263"/>
                <a:gd name="T5" fmla="*/ 4 h 39"/>
                <a:gd name="T6" fmla="*/ 4 w 263"/>
                <a:gd name="T7" fmla="*/ 0 h 39"/>
                <a:gd name="T8" fmla="*/ 259 w 263"/>
                <a:gd name="T9" fmla="*/ 0 h 39"/>
                <a:gd name="T10" fmla="*/ 263 w 263"/>
                <a:gd name="T11" fmla="*/ 4 h 39"/>
                <a:gd name="T12" fmla="*/ 263 w 263"/>
                <a:gd name="T13" fmla="*/ 35 h 39"/>
                <a:gd name="T14" fmla="*/ 259 w 263"/>
                <a:gd name="T15" fmla="*/ 39 h 39"/>
                <a:gd name="T16" fmla="*/ 4 w 263"/>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39">
                  <a:moveTo>
                    <a:pt x="4" y="39"/>
                  </a:moveTo>
                  <a:cubicBezTo>
                    <a:pt x="2" y="39"/>
                    <a:pt x="0" y="37"/>
                    <a:pt x="0" y="35"/>
                  </a:cubicBezTo>
                  <a:cubicBezTo>
                    <a:pt x="0" y="4"/>
                    <a:pt x="0" y="4"/>
                    <a:pt x="0" y="4"/>
                  </a:cubicBezTo>
                  <a:cubicBezTo>
                    <a:pt x="0" y="1"/>
                    <a:pt x="2" y="0"/>
                    <a:pt x="4" y="0"/>
                  </a:cubicBezTo>
                  <a:cubicBezTo>
                    <a:pt x="259" y="0"/>
                    <a:pt x="259" y="0"/>
                    <a:pt x="259" y="0"/>
                  </a:cubicBezTo>
                  <a:cubicBezTo>
                    <a:pt x="261" y="0"/>
                    <a:pt x="263" y="1"/>
                    <a:pt x="263" y="4"/>
                  </a:cubicBezTo>
                  <a:cubicBezTo>
                    <a:pt x="263" y="35"/>
                    <a:pt x="263" y="35"/>
                    <a:pt x="263" y="35"/>
                  </a:cubicBezTo>
                  <a:cubicBezTo>
                    <a:pt x="263" y="37"/>
                    <a:pt x="261" y="39"/>
                    <a:pt x="259" y="39"/>
                  </a:cubicBezTo>
                  <a:lnTo>
                    <a:pt x="4" y="39"/>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noEditPoints="1"/>
            </p:cNvSpPr>
            <p:nvPr/>
          </p:nvSpPr>
          <p:spPr bwMode="auto">
            <a:xfrm rot="5400000">
              <a:off x="7677443" y="1495387"/>
              <a:ext cx="997525" cy="172300"/>
            </a:xfrm>
            <a:custGeom>
              <a:avLst/>
              <a:gdLst>
                <a:gd name="T0" fmla="*/ 263 w 271"/>
                <a:gd name="T1" fmla="*/ 8 h 47"/>
                <a:gd name="T2" fmla="*/ 263 w 271"/>
                <a:gd name="T3" fmla="*/ 39 h 47"/>
                <a:gd name="T4" fmla="*/ 8 w 271"/>
                <a:gd name="T5" fmla="*/ 39 h 47"/>
                <a:gd name="T6" fmla="*/ 8 w 271"/>
                <a:gd name="T7" fmla="*/ 8 h 47"/>
                <a:gd name="T8" fmla="*/ 263 w 271"/>
                <a:gd name="T9" fmla="*/ 8 h 47"/>
                <a:gd name="T10" fmla="*/ 263 w 271"/>
                <a:gd name="T11" fmla="*/ 0 h 47"/>
                <a:gd name="T12" fmla="*/ 8 w 271"/>
                <a:gd name="T13" fmla="*/ 0 h 47"/>
                <a:gd name="T14" fmla="*/ 0 w 271"/>
                <a:gd name="T15" fmla="*/ 8 h 47"/>
                <a:gd name="T16" fmla="*/ 0 w 271"/>
                <a:gd name="T17" fmla="*/ 39 h 47"/>
                <a:gd name="T18" fmla="*/ 8 w 271"/>
                <a:gd name="T19" fmla="*/ 47 h 47"/>
                <a:gd name="T20" fmla="*/ 263 w 271"/>
                <a:gd name="T21" fmla="*/ 47 h 47"/>
                <a:gd name="T22" fmla="*/ 271 w 271"/>
                <a:gd name="T23" fmla="*/ 39 h 47"/>
                <a:gd name="T24" fmla="*/ 271 w 271"/>
                <a:gd name="T25" fmla="*/ 8 h 47"/>
                <a:gd name="T26" fmla="*/ 263 w 27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47">
                  <a:moveTo>
                    <a:pt x="263" y="8"/>
                  </a:moveTo>
                  <a:cubicBezTo>
                    <a:pt x="263" y="39"/>
                    <a:pt x="263" y="39"/>
                    <a:pt x="263" y="39"/>
                  </a:cubicBezTo>
                  <a:cubicBezTo>
                    <a:pt x="8" y="39"/>
                    <a:pt x="8" y="39"/>
                    <a:pt x="8" y="39"/>
                  </a:cubicBezTo>
                  <a:cubicBezTo>
                    <a:pt x="8" y="8"/>
                    <a:pt x="8" y="8"/>
                    <a:pt x="8" y="8"/>
                  </a:cubicBezTo>
                  <a:cubicBezTo>
                    <a:pt x="263" y="8"/>
                    <a:pt x="263" y="8"/>
                    <a:pt x="263" y="8"/>
                  </a:cubicBezTo>
                  <a:moveTo>
                    <a:pt x="263" y="0"/>
                  </a:moveTo>
                  <a:cubicBezTo>
                    <a:pt x="8" y="0"/>
                    <a:pt x="8" y="0"/>
                    <a:pt x="8" y="0"/>
                  </a:cubicBezTo>
                  <a:cubicBezTo>
                    <a:pt x="4" y="0"/>
                    <a:pt x="0" y="3"/>
                    <a:pt x="0" y="8"/>
                  </a:cubicBezTo>
                  <a:cubicBezTo>
                    <a:pt x="0" y="39"/>
                    <a:pt x="0" y="39"/>
                    <a:pt x="0" y="39"/>
                  </a:cubicBezTo>
                  <a:cubicBezTo>
                    <a:pt x="0" y="43"/>
                    <a:pt x="4" y="47"/>
                    <a:pt x="8" y="47"/>
                  </a:cubicBezTo>
                  <a:cubicBezTo>
                    <a:pt x="263" y="47"/>
                    <a:pt x="263" y="47"/>
                    <a:pt x="263" y="47"/>
                  </a:cubicBezTo>
                  <a:cubicBezTo>
                    <a:pt x="268" y="47"/>
                    <a:pt x="271" y="43"/>
                    <a:pt x="271" y="39"/>
                  </a:cubicBezTo>
                  <a:cubicBezTo>
                    <a:pt x="271" y="8"/>
                    <a:pt x="271" y="8"/>
                    <a:pt x="271" y="8"/>
                  </a:cubicBezTo>
                  <a:cubicBezTo>
                    <a:pt x="271" y="3"/>
                    <a:pt x="268" y="0"/>
                    <a:pt x="263"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p:cNvSpPr>
            <p:nvPr/>
          </p:nvSpPr>
          <p:spPr bwMode="auto">
            <a:xfrm rot="5400000">
              <a:off x="7944054" y="1508083"/>
              <a:ext cx="968506" cy="146909"/>
            </a:xfrm>
            <a:custGeom>
              <a:avLst/>
              <a:gdLst>
                <a:gd name="T0" fmla="*/ 4 w 263"/>
                <a:gd name="T1" fmla="*/ 40 h 40"/>
                <a:gd name="T2" fmla="*/ 0 w 263"/>
                <a:gd name="T3" fmla="*/ 36 h 40"/>
                <a:gd name="T4" fmla="*/ 0 w 263"/>
                <a:gd name="T5" fmla="*/ 4 h 40"/>
                <a:gd name="T6" fmla="*/ 4 w 263"/>
                <a:gd name="T7" fmla="*/ 0 h 40"/>
                <a:gd name="T8" fmla="*/ 259 w 263"/>
                <a:gd name="T9" fmla="*/ 0 h 40"/>
                <a:gd name="T10" fmla="*/ 263 w 263"/>
                <a:gd name="T11" fmla="*/ 4 h 40"/>
                <a:gd name="T12" fmla="*/ 263 w 263"/>
                <a:gd name="T13" fmla="*/ 36 h 40"/>
                <a:gd name="T14" fmla="*/ 259 w 263"/>
                <a:gd name="T15" fmla="*/ 40 h 40"/>
                <a:gd name="T16" fmla="*/ 4 w 26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40">
                  <a:moveTo>
                    <a:pt x="4" y="40"/>
                  </a:moveTo>
                  <a:cubicBezTo>
                    <a:pt x="2" y="40"/>
                    <a:pt x="0" y="38"/>
                    <a:pt x="0" y="36"/>
                  </a:cubicBezTo>
                  <a:cubicBezTo>
                    <a:pt x="0" y="4"/>
                    <a:pt x="0" y="4"/>
                    <a:pt x="0" y="4"/>
                  </a:cubicBezTo>
                  <a:cubicBezTo>
                    <a:pt x="0" y="2"/>
                    <a:pt x="2" y="0"/>
                    <a:pt x="4" y="0"/>
                  </a:cubicBezTo>
                  <a:cubicBezTo>
                    <a:pt x="259" y="0"/>
                    <a:pt x="259" y="0"/>
                    <a:pt x="259" y="0"/>
                  </a:cubicBezTo>
                  <a:cubicBezTo>
                    <a:pt x="261" y="0"/>
                    <a:pt x="263" y="2"/>
                    <a:pt x="263" y="4"/>
                  </a:cubicBezTo>
                  <a:cubicBezTo>
                    <a:pt x="263" y="36"/>
                    <a:pt x="263" y="36"/>
                    <a:pt x="263" y="36"/>
                  </a:cubicBezTo>
                  <a:cubicBezTo>
                    <a:pt x="263" y="38"/>
                    <a:pt x="261" y="40"/>
                    <a:pt x="259" y="40"/>
                  </a:cubicBezTo>
                  <a:lnTo>
                    <a:pt x="4" y="4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8"/>
            <p:cNvSpPr>
              <a:spLocks noEditPoints="1"/>
            </p:cNvSpPr>
            <p:nvPr/>
          </p:nvSpPr>
          <p:spPr bwMode="auto">
            <a:xfrm rot="5400000">
              <a:off x="7929545" y="1493574"/>
              <a:ext cx="997525" cy="175928"/>
            </a:xfrm>
            <a:custGeom>
              <a:avLst/>
              <a:gdLst>
                <a:gd name="T0" fmla="*/ 263 w 271"/>
                <a:gd name="T1" fmla="*/ 8 h 48"/>
                <a:gd name="T2" fmla="*/ 263 w 271"/>
                <a:gd name="T3" fmla="*/ 40 h 48"/>
                <a:gd name="T4" fmla="*/ 8 w 271"/>
                <a:gd name="T5" fmla="*/ 40 h 48"/>
                <a:gd name="T6" fmla="*/ 8 w 271"/>
                <a:gd name="T7" fmla="*/ 8 h 48"/>
                <a:gd name="T8" fmla="*/ 263 w 271"/>
                <a:gd name="T9" fmla="*/ 8 h 48"/>
                <a:gd name="T10" fmla="*/ 263 w 271"/>
                <a:gd name="T11" fmla="*/ 0 h 48"/>
                <a:gd name="T12" fmla="*/ 8 w 271"/>
                <a:gd name="T13" fmla="*/ 0 h 48"/>
                <a:gd name="T14" fmla="*/ 0 w 271"/>
                <a:gd name="T15" fmla="*/ 8 h 48"/>
                <a:gd name="T16" fmla="*/ 0 w 271"/>
                <a:gd name="T17" fmla="*/ 40 h 48"/>
                <a:gd name="T18" fmla="*/ 8 w 271"/>
                <a:gd name="T19" fmla="*/ 48 h 48"/>
                <a:gd name="T20" fmla="*/ 263 w 271"/>
                <a:gd name="T21" fmla="*/ 48 h 48"/>
                <a:gd name="T22" fmla="*/ 271 w 271"/>
                <a:gd name="T23" fmla="*/ 40 h 48"/>
                <a:gd name="T24" fmla="*/ 271 w 271"/>
                <a:gd name="T25" fmla="*/ 8 h 48"/>
                <a:gd name="T26" fmla="*/ 263 w 271"/>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48">
                  <a:moveTo>
                    <a:pt x="263" y="8"/>
                  </a:moveTo>
                  <a:cubicBezTo>
                    <a:pt x="263" y="40"/>
                    <a:pt x="263" y="40"/>
                    <a:pt x="263" y="40"/>
                  </a:cubicBezTo>
                  <a:cubicBezTo>
                    <a:pt x="8" y="40"/>
                    <a:pt x="8" y="40"/>
                    <a:pt x="8" y="40"/>
                  </a:cubicBezTo>
                  <a:cubicBezTo>
                    <a:pt x="8" y="8"/>
                    <a:pt x="8" y="8"/>
                    <a:pt x="8" y="8"/>
                  </a:cubicBezTo>
                  <a:cubicBezTo>
                    <a:pt x="263" y="8"/>
                    <a:pt x="263" y="8"/>
                    <a:pt x="263" y="8"/>
                  </a:cubicBezTo>
                  <a:moveTo>
                    <a:pt x="263" y="0"/>
                  </a:moveTo>
                  <a:cubicBezTo>
                    <a:pt x="8" y="0"/>
                    <a:pt x="8" y="0"/>
                    <a:pt x="8" y="0"/>
                  </a:cubicBezTo>
                  <a:cubicBezTo>
                    <a:pt x="4" y="0"/>
                    <a:pt x="0" y="4"/>
                    <a:pt x="0" y="8"/>
                  </a:cubicBezTo>
                  <a:cubicBezTo>
                    <a:pt x="0" y="40"/>
                    <a:pt x="0" y="40"/>
                    <a:pt x="0" y="40"/>
                  </a:cubicBezTo>
                  <a:cubicBezTo>
                    <a:pt x="0" y="44"/>
                    <a:pt x="4" y="48"/>
                    <a:pt x="8" y="48"/>
                  </a:cubicBezTo>
                  <a:cubicBezTo>
                    <a:pt x="263" y="48"/>
                    <a:pt x="263" y="48"/>
                    <a:pt x="263" y="48"/>
                  </a:cubicBezTo>
                  <a:cubicBezTo>
                    <a:pt x="268" y="48"/>
                    <a:pt x="271" y="44"/>
                    <a:pt x="271" y="40"/>
                  </a:cubicBezTo>
                  <a:cubicBezTo>
                    <a:pt x="271" y="8"/>
                    <a:pt x="271" y="8"/>
                    <a:pt x="271" y="8"/>
                  </a:cubicBezTo>
                  <a:cubicBezTo>
                    <a:pt x="271" y="4"/>
                    <a:pt x="268" y="0"/>
                    <a:pt x="263"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9"/>
            <p:cNvSpPr>
              <a:spLocks/>
            </p:cNvSpPr>
            <p:nvPr/>
          </p:nvSpPr>
          <p:spPr bwMode="auto">
            <a:xfrm rot="5400000">
              <a:off x="7818910" y="1508083"/>
              <a:ext cx="968506" cy="146909"/>
            </a:xfrm>
            <a:custGeom>
              <a:avLst/>
              <a:gdLst>
                <a:gd name="T0" fmla="*/ 4 w 263"/>
                <a:gd name="T1" fmla="*/ 40 h 40"/>
                <a:gd name="T2" fmla="*/ 0 w 263"/>
                <a:gd name="T3" fmla="*/ 36 h 40"/>
                <a:gd name="T4" fmla="*/ 0 w 263"/>
                <a:gd name="T5" fmla="*/ 4 h 40"/>
                <a:gd name="T6" fmla="*/ 4 w 263"/>
                <a:gd name="T7" fmla="*/ 0 h 40"/>
                <a:gd name="T8" fmla="*/ 259 w 263"/>
                <a:gd name="T9" fmla="*/ 0 h 40"/>
                <a:gd name="T10" fmla="*/ 263 w 263"/>
                <a:gd name="T11" fmla="*/ 4 h 40"/>
                <a:gd name="T12" fmla="*/ 263 w 263"/>
                <a:gd name="T13" fmla="*/ 36 h 40"/>
                <a:gd name="T14" fmla="*/ 259 w 263"/>
                <a:gd name="T15" fmla="*/ 40 h 40"/>
                <a:gd name="T16" fmla="*/ 4 w 26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40">
                  <a:moveTo>
                    <a:pt x="4" y="40"/>
                  </a:moveTo>
                  <a:cubicBezTo>
                    <a:pt x="2" y="40"/>
                    <a:pt x="0" y="38"/>
                    <a:pt x="0" y="36"/>
                  </a:cubicBezTo>
                  <a:cubicBezTo>
                    <a:pt x="0" y="4"/>
                    <a:pt x="0" y="4"/>
                    <a:pt x="0" y="4"/>
                  </a:cubicBezTo>
                  <a:cubicBezTo>
                    <a:pt x="0" y="2"/>
                    <a:pt x="2" y="0"/>
                    <a:pt x="4" y="0"/>
                  </a:cubicBezTo>
                  <a:cubicBezTo>
                    <a:pt x="259" y="0"/>
                    <a:pt x="259" y="0"/>
                    <a:pt x="259" y="0"/>
                  </a:cubicBezTo>
                  <a:cubicBezTo>
                    <a:pt x="261" y="0"/>
                    <a:pt x="263" y="2"/>
                    <a:pt x="263" y="4"/>
                  </a:cubicBezTo>
                  <a:cubicBezTo>
                    <a:pt x="263" y="36"/>
                    <a:pt x="263" y="36"/>
                    <a:pt x="263" y="36"/>
                  </a:cubicBezTo>
                  <a:cubicBezTo>
                    <a:pt x="263" y="38"/>
                    <a:pt x="261" y="40"/>
                    <a:pt x="259" y="40"/>
                  </a:cubicBezTo>
                  <a:lnTo>
                    <a:pt x="4" y="4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p:nvSpPr>
          <p:spPr bwMode="auto">
            <a:xfrm rot="5400000">
              <a:off x="7804400" y="1493574"/>
              <a:ext cx="997525" cy="175928"/>
            </a:xfrm>
            <a:custGeom>
              <a:avLst/>
              <a:gdLst>
                <a:gd name="T0" fmla="*/ 263 w 271"/>
                <a:gd name="T1" fmla="*/ 8 h 48"/>
                <a:gd name="T2" fmla="*/ 263 w 271"/>
                <a:gd name="T3" fmla="*/ 40 h 48"/>
                <a:gd name="T4" fmla="*/ 8 w 271"/>
                <a:gd name="T5" fmla="*/ 40 h 48"/>
                <a:gd name="T6" fmla="*/ 8 w 271"/>
                <a:gd name="T7" fmla="*/ 8 h 48"/>
                <a:gd name="T8" fmla="*/ 263 w 271"/>
                <a:gd name="T9" fmla="*/ 8 h 48"/>
                <a:gd name="T10" fmla="*/ 263 w 271"/>
                <a:gd name="T11" fmla="*/ 0 h 48"/>
                <a:gd name="T12" fmla="*/ 8 w 271"/>
                <a:gd name="T13" fmla="*/ 0 h 48"/>
                <a:gd name="T14" fmla="*/ 0 w 271"/>
                <a:gd name="T15" fmla="*/ 8 h 48"/>
                <a:gd name="T16" fmla="*/ 0 w 271"/>
                <a:gd name="T17" fmla="*/ 40 h 48"/>
                <a:gd name="T18" fmla="*/ 8 w 271"/>
                <a:gd name="T19" fmla="*/ 48 h 48"/>
                <a:gd name="T20" fmla="*/ 263 w 271"/>
                <a:gd name="T21" fmla="*/ 48 h 48"/>
                <a:gd name="T22" fmla="*/ 271 w 271"/>
                <a:gd name="T23" fmla="*/ 40 h 48"/>
                <a:gd name="T24" fmla="*/ 271 w 271"/>
                <a:gd name="T25" fmla="*/ 8 h 48"/>
                <a:gd name="T26" fmla="*/ 263 w 271"/>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48">
                  <a:moveTo>
                    <a:pt x="263" y="8"/>
                  </a:moveTo>
                  <a:cubicBezTo>
                    <a:pt x="263" y="40"/>
                    <a:pt x="263" y="40"/>
                    <a:pt x="263" y="40"/>
                  </a:cubicBezTo>
                  <a:cubicBezTo>
                    <a:pt x="8" y="40"/>
                    <a:pt x="8" y="40"/>
                    <a:pt x="8" y="40"/>
                  </a:cubicBezTo>
                  <a:cubicBezTo>
                    <a:pt x="8" y="8"/>
                    <a:pt x="8" y="8"/>
                    <a:pt x="8" y="8"/>
                  </a:cubicBezTo>
                  <a:cubicBezTo>
                    <a:pt x="263" y="8"/>
                    <a:pt x="263" y="8"/>
                    <a:pt x="263" y="8"/>
                  </a:cubicBezTo>
                  <a:moveTo>
                    <a:pt x="263" y="0"/>
                  </a:moveTo>
                  <a:cubicBezTo>
                    <a:pt x="8" y="0"/>
                    <a:pt x="8" y="0"/>
                    <a:pt x="8" y="0"/>
                  </a:cubicBezTo>
                  <a:cubicBezTo>
                    <a:pt x="4" y="0"/>
                    <a:pt x="0" y="4"/>
                    <a:pt x="0" y="8"/>
                  </a:cubicBezTo>
                  <a:cubicBezTo>
                    <a:pt x="0" y="40"/>
                    <a:pt x="0" y="40"/>
                    <a:pt x="0" y="40"/>
                  </a:cubicBezTo>
                  <a:cubicBezTo>
                    <a:pt x="0" y="44"/>
                    <a:pt x="4" y="48"/>
                    <a:pt x="8" y="48"/>
                  </a:cubicBezTo>
                  <a:cubicBezTo>
                    <a:pt x="263" y="48"/>
                    <a:pt x="263" y="48"/>
                    <a:pt x="263" y="48"/>
                  </a:cubicBezTo>
                  <a:cubicBezTo>
                    <a:pt x="268" y="48"/>
                    <a:pt x="271" y="44"/>
                    <a:pt x="271" y="40"/>
                  </a:cubicBezTo>
                  <a:cubicBezTo>
                    <a:pt x="271" y="8"/>
                    <a:pt x="271" y="8"/>
                    <a:pt x="271" y="8"/>
                  </a:cubicBezTo>
                  <a:cubicBezTo>
                    <a:pt x="271" y="4"/>
                    <a:pt x="268" y="0"/>
                    <a:pt x="263"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p:cNvSpPr>
            <p:nvPr/>
          </p:nvSpPr>
          <p:spPr bwMode="auto">
            <a:xfrm rot="5400000">
              <a:off x="2345220" y="1386567"/>
              <a:ext cx="257543" cy="393569"/>
            </a:xfrm>
            <a:custGeom>
              <a:avLst/>
              <a:gdLst>
                <a:gd name="T0" fmla="*/ 31 w 70"/>
                <a:gd name="T1" fmla="*/ 105 h 107"/>
                <a:gd name="T2" fmla="*/ 35 w 70"/>
                <a:gd name="T3" fmla="*/ 107 h 107"/>
                <a:gd name="T4" fmla="*/ 38 w 70"/>
                <a:gd name="T5" fmla="*/ 105 h 107"/>
                <a:gd name="T6" fmla="*/ 70 w 70"/>
                <a:gd name="T7" fmla="*/ 0 h 107"/>
                <a:gd name="T8" fmla="*/ 0 w 70"/>
                <a:gd name="T9" fmla="*/ 0 h 107"/>
                <a:gd name="T10" fmla="*/ 31 w 70"/>
                <a:gd name="T11" fmla="*/ 105 h 107"/>
              </a:gdLst>
              <a:ahLst/>
              <a:cxnLst>
                <a:cxn ang="0">
                  <a:pos x="T0" y="T1"/>
                </a:cxn>
                <a:cxn ang="0">
                  <a:pos x="T2" y="T3"/>
                </a:cxn>
                <a:cxn ang="0">
                  <a:pos x="T4" y="T5"/>
                </a:cxn>
                <a:cxn ang="0">
                  <a:pos x="T6" y="T7"/>
                </a:cxn>
                <a:cxn ang="0">
                  <a:pos x="T8" y="T9"/>
                </a:cxn>
                <a:cxn ang="0">
                  <a:pos x="T10" y="T11"/>
                </a:cxn>
              </a:cxnLst>
              <a:rect l="0" t="0" r="r" b="b"/>
              <a:pathLst>
                <a:path w="70" h="107">
                  <a:moveTo>
                    <a:pt x="31" y="105"/>
                  </a:moveTo>
                  <a:cubicBezTo>
                    <a:pt x="32" y="106"/>
                    <a:pt x="33" y="107"/>
                    <a:pt x="35" y="107"/>
                  </a:cubicBezTo>
                  <a:cubicBezTo>
                    <a:pt x="36" y="107"/>
                    <a:pt x="38" y="106"/>
                    <a:pt x="38" y="105"/>
                  </a:cubicBezTo>
                  <a:cubicBezTo>
                    <a:pt x="70" y="0"/>
                    <a:pt x="70" y="0"/>
                    <a:pt x="70" y="0"/>
                  </a:cubicBezTo>
                  <a:cubicBezTo>
                    <a:pt x="0" y="0"/>
                    <a:pt x="0" y="0"/>
                    <a:pt x="0" y="0"/>
                  </a:cubicBezTo>
                  <a:lnTo>
                    <a:pt x="31" y="105"/>
                  </a:lnTo>
                  <a:close/>
                </a:path>
              </a:pathLst>
            </a:custGeom>
            <a:solidFill>
              <a:schemeClr val="bg2">
                <a:lumMod val="25000"/>
              </a:schemeClr>
            </a:solidFill>
            <a:ln w="19050" cap="flat">
              <a:solidFill>
                <a:schemeClr val="bg2">
                  <a:lumMod val="2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yellow point box 1"/>
          <p:cNvSpPr/>
          <p:nvPr/>
        </p:nvSpPr>
        <p:spPr>
          <a:xfrm flipH="1">
            <a:off x="1868768" y="1657638"/>
            <a:ext cx="3347287" cy="755700"/>
          </a:xfrm>
          <a:prstGeom prst="homePlate">
            <a:avLst/>
          </a:prstGeom>
          <a:solidFill>
            <a:schemeClr val="accent4">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1" name="yellow point box 2"/>
          <p:cNvSpPr/>
          <p:nvPr/>
        </p:nvSpPr>
        <p:spPr>
          <a:xfrm flipH="1">
            <a:off x="1868767" y="2590262"/>
            <a:ext cx="3347287" cy="755700"/>
          </a:xfrm>
          <a:prstGeom prst="homePlate">
            <a:avLst/>
          </a:prstGeom>
          <a:solidFill>
            <a:schemeClr val="accent4">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4" name="yellow point box 3"/>
          <p:cNvSpPr/>
          <p:nvPr/>
        </p:nvSpPr>
        <p:spPr>
          <a:xfrm flipH="1">
            <a:off x="1868768" y="3522886"/>
            <a:ext cx="3347287" cy="755700"/>
          </a:xfrm>
          <a:prstGeom prst="homePlate">
            <a:avLst/>
          </a:prstGeom>
          <a:solidFill>
            <a:schemeClr val="accent4">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7" name="yellow point box 4"/>
          <p:cNvSpPr/>
          <p:nvPr/>
        </p:nvSpPr>
        <p:spPr>
          <a:xfrm flipH="1">
            <a:off x="1868768" y="4460437"/>
            <a:ext cx="3347287" cy="755700"/>
          </a:xfrm>
          <a:prstGeom prst="homePlate">
            <a:avLst/>
          </a:prstGeom>
          <a:solidFill>
            <a:schemeClr val="accent4">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 name="文字方塊 3">
            <a:extLst>
              <a:ext uri="{FF2B5EF4-FFF2-40B4-BE49-F238E27FC236}">
                <a16:creationId xmlns:a16="http://schemas.microsoft.com/office/drawing/2014/main" id="{30C2C140-FB13-4713-B5D3-010D36E91DBF}"/>
              </a:ext>
            </a:extLst>
          </p:cNvPr>
          <p:cNvSpPr txBox="1"/>
          <p:nvPr/>
        </p:nvSpPr>
        <p:spPr>
          <a:xfrm>
            <a:off x="8385922" y="6361734"/>
            <a:ext cx="3647152" cy="369332"/>
          </a:xfrm>
          <a:prstGeom prst="rect">
            <a:avLst/>
          </a:prstGeom>
          <a:noFill/>
        </p:spPr>
        <p:txBody>
          <a:bodyPr wrap="none" rtlCol="0">
            <a:spAutoFit/>
          </a:bodyPr>
          <a:lstStyle/>
          <a:p>
            <a:r>
              <a:rPr lang="zh-TW" altLang="zh-TW" b="1" dirty="0">
                <a:solidFill>
                  <a:schemeClr val="bg1"/>
                </a:solidFill>
                <a:latin typeface="微軟正黑體" panose="020B0604030504040204" pitchFamily="34" charset="-120"/>
                <a:ea typeface="微軟正黑體" panose="020B0604030504040204" pitchFamily="34" charset="-120"/>
              </a:rPr>
              <a:t>建構學習型社會 </a:t>
            </a:r>
            <a:r>
              <a:rPr lang="en-US" altLang="zh-TW" b="1" dirty="0">
                <a:solidFill>
                  <a:schemeClr val="bg1"/>
                </a:solidFill>
                <a:latin typeface="微軟正黑體" panose="020B0604030504040204" pitchFamily="34" charset="-120"/>
                <a:ea typeface="微軟正黑體" panose="020B0604030504040204" pitchFamily="34" charset="-120"/>
              </a:rPr>
              <a:t>   </a:t>
            </a:r>
            <a:r>
              <a:rPr lang="zh-TW" altLang="zh-TW" b="1" dirty="0">
                <a:solidFill>
                  <a:schemeClr val="bg1"/>
                </a:solidFill>
                <a:latin typeface="微軟正黑體" panose="020B0604030504040204" pitchFamily="34" charset="-120"/>
                <a:ea typeface="微軟正黑體" panose="020B0604030504040204" pitchFamily="34" charset="-120"/>
              </a:rPr>
              <a:t>提升國家競爭力</a:t>
            </a:r>
            <a:endParaRPr lang="zh-TW" altLang="zh-TW" dirty="0">
              <a:solidFill>
                <a:schemeClr val="bg1"/>
              </a:solidFill>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D9A8A22A-0BEE-478E-98CF-D720E4B36C7F}"/>
              </a:ext>
            </a:extLst>
          </p:cNvPr>
          <p:cNvSpPr txBox="1"/>
          <p:nvPr/>
        </p:nvSpPr>
        <p:spPr>
          <a:xfrm>
            <a:off x="2242622" y="786951"/>
            <a:ext cx="3180522" cy="707886"/>
          </a:xfrm>
          <a:prstGeom prst="rect">
            <a:avLst/>
          </a:prstGeom>
          <a:noFill/>
        </p:spPr>
        <p:txBody>
          <a:bodyPr wrap="square" rtlCol="0">
            <a:spAutoFit/>
          </a:bodyPr>
          <a:lstStyle/>
          <a:p>
            <a:r>
              <a:rPr lang="zh-TW" altLang="zh-TW" sz="2000" b="1" dirty="0">
                <a:solidFill>
                  <a:schemeClr val="accent2">
                    <a:lumMod val="50000"/>
                  </a:schemeClr>
                </a:solidFill>
                <a:latin typeface="微軟正黑體" panose="020B0604030504040204" pitchFamily="34" charset="-120"/>
                <a:ea typeface="微軟正黑體" panose="020B0604030504040204" pitchFamily="34" charset="-120"/>
              </a:rPr>
              <a:t>瑞士洛桑管理學院（</a:t>
            </a:r>
            <a:r>
              <a:rPr lang="en-US" altLang="zh-TW" sz="2000" b="1" dirty="0">
                <a:solidFill>
                  <a:schemeClr val="accent2">
                    <a:lumMod val="50000"/>
                  </a:schemeClr>
                </a:solidFill>
                <a:latin typeface="微軟正黑體" panose="020B0604030504040204" pitchFamily="34" charset="-120"/>
                <a:ea typeface="微軟正黑體" panose="020B0604030504040204" pitchFamily="34" charset="-120"/>
              </a:rPr>
              <a:t>IMD</a:t>
            </a:r>
            <a:r>
              <a:rPr lang="zh-TW" altLang="zh-TW" sz="2000" b="1" dirty="0">
                <a:solidFill>
                  <a:schemeClr val="accent2">
                    <a:lumMod val="50000"/>
                  </a:schemeClr>
                </a:solidFill>
                <a:latin typeface="微軟正黑體" panose="020B0604030504040204" pitchFamily="34" charset="-120"/>
                <a:ea typeface="微軟正黑體" panose="020B0604030504040204" pitchFamily="34" charset="-120"/>
              </a:rPr>
              <a:t>）</a:t>
            </a:r>
            <a:endParaRPr lang="en-US" altLang="zh-TW" sz="2000" b="1" dirty="0">
              <a:solidFill>
                <a:schemeClr val="accent2">
                  <a:lumMod val="50000"/>
                </a:schemeClr>
              </a:solidFill>
              <a:latin typeface="微軟正黑體" panose="020B0604030504040204" pitchFamily="34" charset="-120"/>
              <a:ea typeface="微軟正黑體" panose="020B0604030504040204" pitchFamily="34" charset="-120"/>
            </a:endParaRPr>
          </a:p>
          <a:p>
            <a:r>
              <a:rPr lang="zh-TW" altLang="zh-TW" sz="2000" b="1" dirty="0">
                <a:solidFill>
                  <a:schemeClr val="accent2">
                    <a:lumMod val="50000"/>
                  </a:schemeClr>
                </a:solidFill>
                <a:latin typeface="微軟正黑體" panose="020B0604030504040204" pitchFamily="34" charset="-120"/>
                <a:ea typeface="微軟正黑體" panose="020B0604030504040204" pitchFamily="34" charset="-120"/>
              </a:rPr>
              <a:t> 國家競爭力四大指標項目</a:t>
            </a:r>
            <a:endParaRPr lang="zh-TW" altLang="en-US" sz="2000" b="1" dirty="0">
              <a:solidFill>
                <a:schemeClr val="accent2">
                  <a:lumMod val="50000"/>
                </a:schemeClr>
              </a:solidFill>
              <a:latin typeface="微軟正黑體" panose="020B0604030504040204" pitchFamily="34" charset="-120"/>
              <a:ea typeface="微軟正黑體" panose="020B0604030504040204" pitchFamily="34" charset="-120"/>
            </a:endParaRPr>
          </a:p>
        </p:txBody>
      </p:sp>
      <p:grpSp>
        <p:nvGrpSpPr>
          <p:cNvPr id="8" name="群組 7">
            <a:extLst>
              <a:ext uri="{FF2B5EF4-FFF2-40B4-BE49-F238E27FC236}">
                <a16:creationId xmlns:a16="http://schemas.microsoft.com/office/drawing/2014/main" id="{700BA4D5-4810-407F-968F-AADD05CE969C}"/>
              </a:ext>
            </a:extLst>
          </p:cNvPr>
          <p:cNvGrpSpPr/>
          <p:nvPr/>
        </p:nvGrpSpPr>
        <p:grpSpPr>
          <a:xfrm>
            <a:off x="2686000" y="1712322"/>
            <a:ext cx="2031326" cy="646331"/>
            <a:chOff x="6612293" y="1469850"/>
            <a:chExt cx="2031326" cy="646331"/>
          </a:xfrm>
        </p:grpSpPr>
        <p:sp>
          <p:nvSpPr>
            <p:cNvPr id="7" name="文字方塊 6">
              <a:extLst>
                <a:ext uri="{FF2B5EF4-FFF2-40B4-BE49-F238E27FC236}">
                  <a16:creationId xmlns:a16="http://schemas.microsoft.com/office/drawing/2014/main" id="{2A7F926A-5B76-4661-85E3-8B114CC2A791}"/>
                </a:ext>
              </a:extLst>
            </p:cNvPr>
            <p:cNvSpPr txBox="1"/>
            <p:nvPr/>
          </p:nvSpPr>
          <p:spPr>
            <a:xfrm>
              <a:off x="6612294" y="1469850"/>
              <a:ext cx="2031325" cy="646331"/>
            </a:xfrm>
            <a:prstGeom prst="rect">
              <a:avLst/>
            </a:prstGeom>
            <a:noFill/>
          </p:spPr>
          <p:txBody>
            <a:bodyPr wrap="none" rtlCol="0">
              <a:spAutoFit/>
            </a:bodyPr>
            <a:lstStyle/>
            <a:p>
              <a:r>
                <a:rPr lang="zh-TW" altLang="zh-TW" sz="3600" b="1" dirty="0">
                  <a:ln w="76200">
                    <a:solidFill>
                      <a:schemeClr val="bg1"/>
                    </a:solidFill>
                  </a:ln>
                  <a:solidFill>
                    <a:schemeClr val="accent2"/>
                  </a:solidFill>
                  <a:latin typeface="微軟正黑體" panose="020B0604030504040204" pitchFamily="34" charset="-120"/>
                  <a:ea typeface="微軟正黑體" panose="020B0604030504040204" pitchFamily="34" charset="-120"/>
                </a:rPr>
                <a:t>經濟表現</a:t>
              </a:r>
              <a:endParaRPr lang="zh-TW" altLang="en-US" sz="3600" b="1" dirty="0">
                <a:ln w="76200">
                  <a:solidFill>
                    <a:schemeClr val="bg1"/>
                  </a:solidFill>
                </a:ln>
                <a:solidFill>
                  <a:schemeClr val="accent2"/>
                </a:solidFill>
                <a:latin typeface="微軟正黑體" panose="020B0604030504040204" pitchFamily="34" charset="-120"/>
                <a:ea typeface="微軟正黑體" panose="020B0604030504040204" pitchFamily="34" charset="-120"/>
              </a:endParaRPr>
            </a:p>
          </p:txBody>
        </p:sp>
        <p:sp>
          <p:nvSpPr>
            <p:cNvPr id="101" name="文字方塊 100">
              <a:extLst>
                <a:ext uri="{FF2B5EF4-FFF2-40B4-BE49-F238E27FC236}">
                  <a16:creationId xmlns:a16="http://schemas.microsoft.com/office/drawing/2014/main" id="{DCECE23D-51AA-4784-ABC0-5FA2A9321C41}"/>
                </a:ext>
              </a:extLst>
            </p:cNvPr>
            <p:cNvSpPr txBox="1"/>
            <p:nvPr/>
          </p:nvSpPr>
          <p:spPr>
            <a:xfrm>
              <a:off x="6612293" y="1469850"/>
              <a:ext cx="2031325" cy="646331"/>
            </a:xfrm>
            <a:prstGeom prst="rect">
              <a:avLst/>
            </a:prstGeom>
            <a:noFill/>
          </p:spPr>
          <p:txBody>
            <a:bodyPr wrap="none" rtlCol="0">
              <a:spAutoFit/>
            </a:bodyPr>
            <a:lstStyle/>
            <a:p>
              <a:r>
                <a:rPr lang="zh-TW" altLang="zh-TW" sz="3600" b="1" dirty="0">
                  <a:ln w="3175">
                    <a:solidFill>
                      <a:schemeClr val="bg1"/>
                    </a:solidFill>
                  </a:ln>
                  <a:solidFill>
                    <a:schemeClr val="accent2"/>
                  </a:solidFill>
                  <a:latin typeface="微軟正黑體" panose="020B0604030504040204" pitchFamily="34" charset="-120"/>
                  <a:ea typeface="微軟正黑體" panose="020B0604030504040204" pitchFamily="34" charset="-120"/>
                </a:rPr>
                <a:t>經濟表現</a:t>
              </a:r>
              <a:endParaRPr lang="zh-TW" altLang="en-US" sz="3600" b="1" dirty="0">
                <a:ln w="3175">
                  <a:solidFill>
                    <a:schemeClr val="bg1"/>
                  </a:solidFill>
                </a:ln>
                <a:solidFill>
                  <a:schemeClr val="accent2"/>
                </a:solidFill>
                <a:latin typeface="微軟正黑體" panose="020B0604030504040204" pitchFamily="34" charset="-120"/>
                <a:ea typeface="微軟正黑體" panose="020B0604030504040204" pitchFamily="34" charset="-120"/>
              </a:endParaRPr>
            </a:p>
          </p:txBody>
        </p:sp>
      </p:grpSp>
      <p:grpSp>
        <p:nvGrpSpPr>
          <p:cNvPr id="102" name="群組 101">
            <a:extLst>
              <a:ext uri="{FF2B5EF4-FFF2-40B4-BE49-F238E27FC236}">
                <a16:creationId xmlns:a16="http://schemas.microsoft.com/office/drawing/2014/main" id="{92414AAA-C28E-46CF-806A-DBA67C863880}"/>
              </a:ext>
            </a:extLst>
          </p:cNvPr>
          <p:cNvGrpSpPr/>
          <p:nvPr/>
        </p:nvGrpSpPr>
        <p:grpSpPr>
          <a:xfrm>
            <a:off x="2685999" y="2628272"/>
            <a:ext cx="2031327" cy="648774"/>
            <a:chOff x="6612292" y="1467407"/>
            <a:chExt cx="2031327" cy="648774"/>
          </a:xfrm>
        </p:grpSpPr>
        <p:sp>
          <p:nvSpPr>
            <p:cNvPr id="103" name="文字方塊 102">
              <a:extLst>
                <a:ext uri="{FF2B5EF4-FFF2-40B4-BE49-F238E27FC236}">
                  <a16:creationId xmlns:a16="http://schemas.microsoft.com/office/drawing/2014/main" id="{5689B6EA-9631-460F-8B21-466F0866638B}"/>
                </a:ext>
              </a:extLst>
            </p:cNvPr>
            <p:cNvSpPr txBox="1"/>
            <p:nvPr/>
          </p:nvSpPr>
          <p:spPr>
            <a:xfrm>
              <a:off x="6612294" y="1469850"/>
              <a:ext cx="2031325" cy="646331"/>
            </a:xfrm>
            <a:prstGeom prst="rect">
              <a:avLst/>
            </a:prstGeom>
            <a:noFill/>
          </p:spPr>
          <p:txBody>
            <a:bodyPr wrap="none" rtlCol="0">
              <a:spAutoFit/>
            </a:bodyPr>
            <a:lstStyle/>
            <a:p>
              <a:r>
                <a:rPr lang="zh-TW" altLang="en-US" sz="3600" b="1" dirty="0">
                  <a:ln w="76200">
                    <a:solidFill>
                      <a:schemeClr val="bg1"/>
                    </a:solidFill>
                  </a:ln>
                  <a:solidFill>
                    <a:schemeClr val="accent2"/>
                  </a:solidFill>
                  <a:latin typeface="微軟正黑體" panose="020B0604030504040204" pitchFamily="34" charset="-120"/>
                  <a:ea typeface="微軟正黑體" panose="020B0604030504040204" pitchFamily="34" charset="-120"/>
                </a:rPr>
                <a:t>政府效能</a:t>
              </a:r>
            </a:p>
          </p:txBody>
        </p:sp>
        <p:sp>
          <p:nvSpPr>
            <p:cNvPr id="104" name="文字方塊 103">
              <a:extLst>
                <a:ext uri="{FF2B5EF4-FFF2-40B4-BE49-F238E27FC236}">
                  <a16:creationId xmlns:a16="http://schemas.microsoft.com/office/drawing/2014/main" id="{DA68693C-F5AD-448C-814A-24F39FFFF1E7}"/>
                </a:ext>
              </a:extLst>
            </p:cNvPr>
            <p:cNvSpPr txBox="1"/>
            <p:nvPr/>
          </p:nvSpPr>
          <p:spPr>
            <a:xfrm>
              <a:off x="6612292" y="1467407"/>
              <a:ext cx="2031325" cy="646331"/>
            </a:xfrm>
            <a:prstGeom prst="rect">
              <a:avLst/>
            </a:prstGeom>
            <a:noFill/>
          </p:spPr>
          <p:txBody>
            <a:bodyPr wrap="none" rtlCol="0">
              <a:spAutoFit/>
            </a:bodyPr>
            <a:lstStyle/>
            <a:p>
              <a:r>
                <a:rPr lang="zh-TW" altLang="en-US" sz="3600" b="1" dirty="0">
                  <a:ln w="3175">
                    <a:solidFill>
                      <a:schemeClr val="bg1"/>
                    </a:solidFill>
                  </a:ln>
                  <a:solidFill>
                    <a:schemeClr val="accent2"/>
                  </a:solidFill>
                  <a:latin typeface="微軟正黑體" panose="020B0604030504040204" pitchFamily="34" charset="-120"/>
                  <a:ea typeface="微軟正黑體" panose="020B0604030504040204" pitchFamily="34" charset="-120"/>
                </a:rPr>
                <a:t>政府效能</a:t>
              </a:r>
            </a:p>
          </p:txBody>
        </p:sp>
      </p:grpSp>
      <p:grpSp>
        <p:nvGrpSpPr>
          <p:cNvPr id="105" name="群組 104">
            <a:extLst>
              <a:ext uri="{FF2B5EF4-FFF2-40B4-BE49-F238E27FC236}">
                <a16:creationId xmlns:a16="http://schemas.microsoft.com/office/drawing/2014/main" id="{0ECC70D2-8653-4AC9-A416-B11F9FF745C8}"/>
              </a:ext>
            </a:extLst>
          </p:cNvPr>
          <p:cNvGrpSpPr/>
          <p:nvPr/>
        </p:nvGrpSpPr>
        <p:grpSpPr>
          <a:xfrm>
            <a:off x="2685994" y="3565937"/>
            <a:ext cx="2031330" cy="648774"/>
            <a:chOff x="6612289" y="1467407"/>
            <a:chExt cx="2031330" cy="648774"/>
          </a:xfrm>
        </p:grpSpPr>
        <p:sp>
          <p:nvSpPr>
            <p:cNvPr id="106" name="文字方塊 105">
              <a:extLst>
                <a:ext uri="{FF2B5EF4-FFF2-40B4-BE49-F238E27FC236}">
                  <a16:creationId xmlns:a16="http://schemas.microsoft.com/office/drawing/2014/main" id="{1612E172-E468-46F9-900E-54FFBCC5C58D}"/>
                </a:ext>
              </a:extLst>
            </p:cNvPr>
            <p:cNvSpPr txBox="1"/>
            <p:nvPr/>
          </p:nvSpPr>
          <p:spPr>
            <a:xfrm>
              <a:off x="6612294" y="1469850"/>
              <a:ext cx="2031325" cy="646331"/>
            </a:xfrm>
            <a:prstGeom prst="rect">
              <a:avLst/>
            </a:prstGeom>
            <a:noFill/>
          </p:spPr>
          <p:txBody>
            <a:bodyPr wrap="none" rtlCol="0">
              <a:spAutoFit/>
            </a:bodyPr>
            <a:lstStyle/>
            <a:p>
              <a:r>
                <a:rPr lang="zh-TW" altLang="en-US" sz="3600" b="1" dirty="0">
                  <a:ln w="76200">
                    <a:solidFill>
                      <a:schemeClr val="bg1"/>
                    </a:solidFill>
                  </a:ln>
                  <a:solidFill>
                    <a:schemeClr val="accent2"/>
                  </a:solidFill>
                  <a:latin typeface="微軟正黑體" panose="020B0604030504040204" pitchFamily="34" charset="-120"/>
                  <a:ea typeface="微軟正黑體" panose="020B0604030504040204" pitchFamily="34" charset="-120"/>
                </a:rPr>
                <a:t>企業效能</a:t>
              </a:r>
            </a:p>
          </p:txBody>
        </p:sp>
        <p:sp>
          <p:nvSpPr>
            <p:cNvPr id="107" name="文字方塊 106">
              <a:extLst>
                <a:ext uri="{FF2B5EF4-FFF2-40B4-BE49-F238E27FC236}">
                  <a16:creationId xmlns:a16="http://schemas.microsoft.com/office/drawing/2014/main" id="{689A190C-08E1-41F3-8C17-F8E84BFCAC4B}"/>
                </a:ext>
              </a:extLst>
            </p:cNvPr>
            <p:cNvSpPr txBox="1"/>
            <p:nvPr/>
          </p:nvSpPr>
          <p:spPr>
            <a:xfrm>
              <a:off x="6612289" y="1467407"/>
              <a:ext cx="2031325" cy="646331"/>
            </a:xfrm>
            <a:prstGeom prst="rect">
              <a:avLst/>
            </a:prstGeom>
            <a:noFill/>
          </p:spPr>
          <p:txBody>
            <a:bodyPr wrap="none" rtlCol="0">
              <a:spAutoFit/>
            </a:bodyPr>
            <a:lstStyle/>
            <a:p>
              <a:r>
                <a:rPr lang="zh-TW" altLang="en-US" sz="3600" b="1" dirty="0">
                  <a:ln w="3175">
                    <a:solidFill>
                      <a:schemeClr val="bg1"/>
                    </a:solidFill>
                  </a:ln>
                  <a:solidFill>
                    <a:schemeClr val="accent2"/>
                  </a:solidFill>
                  <a:latin typeface="微軟正黑體" panose="020B0604030504040204" pitchFamily="34" charset="-120"/>
                  <a:ea typeface="微軟正黑體" panose="020B0604030504040204" pitchFamily="34" charset="-120"/>
                </a:rPr>
                <a:t>企業效能</a:t>
              </a:r>
            </a:p>
          </p:txBody>
        </p:sp>
      </p:grpSp>
      <p:grpSp>
        <p:nvGrpSpPr>
          <p:cNvPr id="108" name="群組 107">
            <a:extLst>
              <a:ext uri="{FF2B5EF4-FFF2-40B4-BE49-F238E27FC236}">
                <a16:creationId xmlns:a16="http://schemas.microsoft.com/office/drawing/2014/main" id="{DDF62518-8F90-4495-82AC-BE7EA69E0AA9}"/>
              </a:ext>
            </a:extLst>
          </p:cNvPr>
          <p:cNvGrpSpPr/>
          <p:nvPr/>
        </p:nvGrpSpPr>
        <p:grpSpPr>
          <a:xfrm>
            <a:off x="2199746" y="4499347"/>
            <a:ext cx="3355946" cy="646331"/>
            <a:chOff x="6612291" y="1469850"/>
            <a:chExt cx="3355946" cy="646331"/>
          </a:xfrm>
        </p:grpSpPr>
        <p:sp>
          <p:nvSpPr>
            <p:cNvPr id="109" name="文字方塊 108">
              <a:extLst>
                <a:ext uri="{FF2B5EF4-FFF2-40B4-BE49-F238E27FC236}">
                  <a16:creationId xmlns:a16="http://schemas.microsoft.com/office/drawing/2014/main" id="{3EDC4E0B-5F6C-4268-9908-D58D371D126B}"/>
                </a:ext>
              </a:extLst>
            </p:cNvPr>
            <p:cNvSpPr txBox="1"/>
            <p:nvPr/>
          </p:nvSpPr>
          <p:spPr>
            <a:xfrm>
              <a:off x="6612294" y="1469850"/>
              <a:ext cx="2031325" cy="646331"/>
            </a:xfrm>
            <a:prstGeom prst="rect">
              <a:avLst/>
            </a:prstGeom>
            <a:noFill/>
          </p:spPr>
          <p:txBody>
            <a:bodyPr wrap="none" rtlCol="0">
              <a:spAutoFit/>
            </a:bodyPr>
            <a:lstStyle/>
            <a:p>
              <a:r>
                <a:rPr lang="zh-TW" altLang="en-US" sz="3600" b="1" dirty="0">
                  <a:ln w="76200">
                    <a:solidFill>
                      <a:schemeClr val="bg1"/>
                    </a:solidFill>
                  </a:ln>
                  <a:solidFill>
                    <a:schemeClr val="accent2"/>
                  </a:solidFill>
                  <a:latin typeface="微軟正黑體" panose="020B0604030504040204" pitchFamily="34" charset="-120"/>
                  <a:ea typeface="微軟正黑體" panose="020B0604030504040204" pitchFamily="34" charset="-120"/>
                </a:rPr>
                <a:t>基礎建設</a:t>
              </a:r>
            </a:p>
          </p:txBody>
        </p:sp>
        <p:sp>
          <p:nvSpPr>
            <p:cNvPr id="110" name="文字方塊 109">
              <a:extLst>
                <a:ext uri="{FF2B5EF4-FFF2-40B4-BE49-F238E27FC236}">
                  <a16:creationId xmlns:a16="http://schemas.microsoft.com/office/drawing/2014/main" id="{135C3B3D-54E3-4586-B49F-30448E2B2B3B}"/>
                </a:ext>
              </a:extLst>
            </p:cNvPr>
            <p:cNvSpPr txBox="1"/>
            <p:nvPr/>
          </p:nvSpPr>
          <p:spPr>
            <a:xfrm>
              <a:off x="6612291" y="1469850"/>
              <a:ext cx="3355946" cy="646331"/>
            </a:xfrm>
            <a:prstGeom prst="rect">
              <a:avLst/>
            </a:prstGeom>
            <a:noFill/>
          </p:spPr>
          <p:txBody>
            <a:bodyPr wrap="square" rtlCol="0">
              <a:spAutoFit/>
            </a:bodyPr>
            <a:lstStyle/>
            <a:p>
              <a:r>
                <a:rPr lang="zh-TW" altLang="en-US" sz="3600" b="1" dirty="0">
                  <a:ln w="3175">
                    <a:solidFill>
                      <a:schemeClr val="bg1"/>
                    </a:solidFill>
                  </a:ln>
                  <a:solidFill>
                    <a:schemeClr val="accent2"/>
                  </a:solidFill>
                  <a:latin typeface="微軟正黑體" panose="020B0604030504040204" pitchFamily="34" charset="-120"/>
                  <a:ea typeface="微軟正黑體" panose="020B0604030504040204" pitchFamily="34" charset="-120"/>
                </a:rPr>
                <a:t>基礎建設</a:t>
              </a:r>
              <a:r>
                <a:rPr lang="en-US" altLang="zh-TW" sz="2800" b="1" dirty="0">
                  <a:ln w="3175">
                    <a:noFill/>
                  </a:ln>
                  <a:solidFill>
                    <a:srgbClr val="FF0000"/>
                  </a:solidFill>
                  <a:latin typeface="微軟正黑體" panose="020B0604030504040204" pitchFamily="34" charset="-120"/>
                  <a:ea typeface="微軟正黑體" panose="020B0604030504040204" pitchFamily="34" charset="-120"/>
                </a:rPr>
                <a:t>(</a:t>
              </a:r>
              <a:r>
                <a:rPr lang="zh-TW" altLang="en-US" sz="2800" b="1" dirty="0">
                  <a:ln w="3175">
                    <a:noFill/>
                  </a:ln>
                  <a:solidFill>
                    <a:srgbClr val="FF0000"/>
                  </a:solidFill>
                  <a:latin typeface="微軟正黑體" panose="020B0604030504040204" pitchFamily="34" charset="-120"/>
                  <a:ea typeface="微軟正黑體" panose="020B0604030504040204" pitchFamily="34" charset="-120"/>
                </a:rPr>
                <a:t>教育</a:t>
              </a:r>
              <a:r>
                <a:rPr lang="en-US" altLang="zh-TW" sz="2800" b="1" dirty="0">
                  <a:ln w="3175">
                    <a:noFill/>
                  </a:ln>
                  <a:solidFill>
                    <a:srgbClr val="FF0000"/>
                  </a:solidFill>
                  <a:latin typeface="微軟正黑體" panose="020B0604030504040204" pitchFamily="34" charset="-120"/>
                  <a:ea typeface="微軟正黑體" panose="020B0604030504040204" pitchFamily="34" charset="-120"/>
                </a:rPr>
                <a:t>)</a:t>
              </a:r>
              <a:endParaRPr lang="zh-TW" altLang="en-US" sz="2800" b="1" dirty="0">
                <a:ln w="3175">
                  <a:noFill/>
                </a:ln>
                <a:solidFill>
                  <a:srgbClr val="FF0000"/>
                </a:solidFill>
                <a:latin typeface="微軟正黑體" panose="020B0604030504040204" pitchFamily="34" charset="-120"/>
                <a:ea typeface="微軟正黑體" panose="020B0604030504040204" pitchFamily="34" charset="-120"/>
              </a:endParaRPr>
            </a:p>
          </p:txBody>
        </p:sp>
      </p:grpSp>
      <p:pic>
        <p:nvPicPr>
          <p:cNvPr id="10" name="圖片 9">
            <a:extLst>
              <a:ext uri="{FF2B5EF4-FFF2-40B4-BE49-F238E27FC236}">
                <a16:creationId xmlns:a16="http://schemas.microsoft.com/office/drawing/2014/main" id="{5A4B6D12-71F1-4F2F-89D0-F79D48B1D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470" y="1494837"/>
            <a:ext cx="6086548" cy="3769075"/>
          </a:xfrm>
          <a:prstGeom prst="rect">
            <a:avLst/>
          </a:prstGeom>
        </p:spPr>
      </p:pic>
      <p:sp>
        <p:nvSpPr>
          <p:cNvPr id="113" name="文字方塊 112">
            <a:extLst>
              <a:ext uri="{FF2B5EF4-FFF2-40B4-BE49-F238E27FC236}">
                <a16:creationId xmlns:a16="http://schemas.microsoft.com/office/drawing/2014/main" id="{3B8D067F-AA3F-486E-9D91-4E64D22F19E6}"/>
              </a:ext>
            </a:extLst>
          </p:cNvPr>
          <p:cNvSpPr txBox="1"/>
          <p:nvPr/>
        </p:nvSpPr>
        <p:spPr>
          <a:xfrm>
            <a:off x="6954459" y="992826"/>
            <a:ext cx="4459002" cy="400110"/>
          </a:xfrm>
          <a:prstGeom prst="rect">
            <a:avLst/>
          </a:prstGeom>
          <a:noFill/>
        </p:spPr>
        <p:txBody>
          <a:bodyPr wrap="square" rtlCol="0">
            <a:spAutoFit/>
          </a:bodyPr>
          <a:lstStyle/>
          <a:p>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聯合國</a:t>
            </a:r>
            <a:r>
              <a:rPr lang="en-US" altLang="zh-TW" sz="2000" b="1" dirty="0">
                <a:solidFill>
                  <a:schemeClr val="accent2">
                    <a:lumMod val="50000"/>
                  </a:schemeClr>
                </a:solidFill>
                <a:latin typeface="微軟正黑體" panose="020B0604030504040204" pitchFamily="34" charset="-120"/>
                <a:ea typeface="微軟正黑體" panose="020B0604030504040204" pitchFamily="34" charset="-120"/>
              </a:rPr>
              <a:t>17</a:t>
            </a:r>
            <a:r>
              <a:rPr lang="zh-TW" altLang="en-US" sz="2000" b="1" dirty="0">
                <a:solidFill>
                  <a:schemeClr val="accent2">
                    <a:lumMod val="50000"/>
                  </a:schemeClr>
                </a:solidFill>
                <a:latin typeface="微軟正黑體" panose="020B0604030504040204" pitchFamily="34" charset="-120"/>
                <a:ea typeface="微軟正黑體" panose="020B0604030504040204" pitchFamily="34" charset="-120"/>
              </a:rPr>
              <a:t>項永續發展目標</a:t>
            </a:r>
            <a:r>
              <a:rPr lang="en-US" altLang="zh-TW" sz="2000" b="1" dirty="0">
                <a:solidFill>
                  <a:schemeClr val="accent2">
                    <a:lumMod val="50000"/>
                  </a:schemeClr>
                </a:solidFill>
                <a:latin typeface="微軟正黑體" panose="020B0604030504040204" pitchFamily="34" charset="-120"/>
                <a:ea typeface="微軟正黑體" panose="020B0604030504040204" pitchFamily="34" charset="-120"/>
              </a:rPr>
              <a:t>(SDGs)</a:t>
            </a:r>
            <a:endParaRPr lang="zh-TW" altLang="en-US" sz="20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1" name="矩形: 圓角 10">
            <a:extLst>
              <a:ext uri="{FF2B5EF4-FFF2-40B4-BE49-F238E27FC236}">
                <a16:creationId xmlns:a16="http://schemas.microsoft.com/office/drawing/2014/main" id="{AADCB5FF-95DD-40C2-B171-D90A03C870CA}"/>
              </a:ext>
            </a:extLst>
          </p:cNvPr>
          <p:cNvSpPr/>
          <p:nvPr/>
        </p:nvSpPr>
        <p:spPr>
          <a:xfrm>
            <a:off x="8762744" y="2170706"/>
            <a:ext cx="1017360" cy="104162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32BBFD61-8C86-4243-83E8-4155AE8E8DD7}"/>
              </a:ext>
            </a:extLst>
          </p:cNvPr>
          <p:cNvSpPr txBox="1"/>
          <p:nvPr/>
        </p:nvSpPr>
        <p:spPr>
          <a:xfrm>
            <a:off x="5695320" y="2714487"/>
            <a:ext cx="2954655" cy="369332"/>
          </a:xfrm>
          <a:prstGeom prst="rect">
            <a:avLst/>
          </a:prstGeom>
          <a:solidFill>
            <a:schemeClr val="bg1"/>
          </a:solidFill>
          <a:ln w="28575">
            <a:solidFill>
              <a:schemeClr val="tx1"/>
            </a:solidFill>
          </a:ln>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要讓全民終身享有學習機會</a:t>
            </a:r>
          </a:p>
        </p:txBody>
      </p:sp>
    </p:spTree>
    <p:extLst>
      <p:ext uri="{BB962C8B-B14F-4D97-AF65-F5344CB8AC3E}">
        <p14:creationId xmlns:p14="http://schemas.microsoft.com/office/powerpoint/2010/main" val="415681020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Rectangle 75">
            <a:extLst>
              <a:ext uri="{FF2B5EF4-FFF2-40B4-BE49-F238E27FC236}">
                <a16:creationId xmlns:a16="http://schemas.microsoft.com/office/drawing/2014/main" id="{708D92E8-AFCC-4EE5-8102-0EF25F19F84F}"/>
              </a:ext>
            </a:extLst>
          </p:cNvPr>
          <p:cNvSpPr/>
          <p:nvPr/>
        </p:nvSpPr>
        <p:spPr>
          <a:xfrm>
            <a:off x="0" y="6135750"/>
            <a:ext cx="12192000" cy="7336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2" name="notebook"/>
          <p:cNvGrpSpPr/>
          <p:nvPr/>
        </p:nvGrpSpPr>
        <p:grpSpPr>
          <a:xfrm>
            <a:off x="673883" y="932592"/>
            <a:ext cx="785325" cy="933087"/>
            <a:chOff x="7173913" y="2085975"/>
            <a:chExt cx="1822450" cy="2165350"/>
          </a:xfrm>
        </p:grpSpPr>
        <p:sp>
          <p:nvSpPr>
            <p:cNvPr id="503" name="Freeform 68"/>
            <p:cNvSpPr>
              <a:spLocks/>
            </p:cNvSpPr>
            <p:nvPr/>
          </p:nvSpPr>
          <p:spPr bwMode="auto">
            <a:xfrm>
              <a:off x="7326314" y="2117726"/>
              <a:ext cx="1638301" cy="2101851"/>
            </a:xfrm>
            <a:custGeom>
              <a:avLst/>
              <a:gdLst>
                <a:gd name="T0" fmla="*/ 37 w 516"/>
                <a:gd name="T1" fmla="*/ 662 h 662"/>
                <a:gd name="T2" fmla="*/ 0 w 516"/>
                <a:gd name="T3" fmla="*/ 625 h 662"/>
                <a:gd name="T4" fmla="*/ 0 w 516"/>
                <a:gd name="T5" fmla="*/ 36 h 662"/>
                <a:gd name="T6" fmla="*/ 37 w 516"/>
                <a:gd name="T7" fmla="*/ 0 h 662"/>
                <a:gd name="T8" fmla="*/ 480 w 516"/>
                <a:gd name="T9" fmla="*/ 0 h 662"/>
                <a:gd name="T10" fmla="*/ 516 w 516"/>
                <a:gd name="T11" fmla="*/ 36 h 662"/>
                <a:gd name="T12" fmla="*/ 516 w 516"/>
                <a:gd name="T13" fmla="*/ 625 h 662"/>
                <a:gd name="T14" fmla="*/ 480 w 516"/>
                <a:gd name="T15" fmla="*/ 662 h 662"/>
                <a:gd name="T16" fmla="*/ 37 w 516"/>
                <a:gd name="T17" fmla="*/ 662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662">
                  <a:moveTo>
                    <a:pt x="37" y="662"/>
                  </a:moveTo>
                  <a:cubicBezTo>
                    <a:pt x="17" y="662"/>
                    <a:pt x="0" y="645"/>
                    <a:pt x="0" y="625"/>
                  </a:cubicBezTo>
                  <a:cubicBezTo>
                    <a:pt x="0" y="36"/>
                    <a:pt x="0" y="36"/>
                    <a:pt x="0" y="36"/>
                  </a:cubicBezTo>
                  <a:cubicBezTo>
                    <a:pt x="0" y="16"/>
                    <a:pt x="17" y="0"/>
                    <a:pt x="37" y="0"/>
                  </a:cubicBezTo>
                  <a:cubicBezTo>
                    <a:pt x="480" y="0"/>
                    <a:pt x="480" y="0"/>
                    <a:pt x="480" y="0"/>
                  </a:cubicBezTo>
                  <a:cubicBezTo>
                    <a:pt x="500" y="0"/>
                    <a:pt x="516" y="16"/>
                    <a:pt x="516" y="36"/>
                  </a:cubicBezTo>
                  <a:cubicBezTo>
                    <a:pt x="516" y="625"/>
                    <a:pt x="516" y="625"/>
                    <a:pt x="516" y="625"/>
                  </a:cubicBezTo>
                  <a:cubicBezTo>
                    <a:pt x="516" y="645"/>
                    <a:pt x="500" y="662"/>
                    <a:pt x="480" y="662"/>
                  </a:cubicBezTo>
                  <a:lnTo>
                    <a:pt x="37" y="662"/>
                  </a:lnTo>
                  <a:close/>
                </a:path>
              </a:pathLst>
            </a:custGeom>
            <a:gradFill>
              <a:gsLst>
                <a:gs pos="0">
                  <a:schemeClr val="accent5">
                    <a:lumMod val="50000"/>
                  </a:schemeClr>
                </a:gs>
                <a:gs pos="100000">
                  <a:schemeClr val="accent5"/>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69"/>
            <p:cNvSpPr>
              <a:spLocks noEditPoints="1"/>
            </p:cNvSpPr>
            <p:nvPr/>
          </p:nvSpPr>
          <p:spPr bwMode="auto">
            <a:xfrm>
              <a:off x="7294563" y="2085975"/>
              <a:ext cx="1701800" cy="2165350"/>
            </a:xfrm>
            <a:custGeom>
              <a:avLst/>
              <a:gdLst>
                <a:gd name="T0" fmla="*/ 490 w 536"/>
                <a:gd name="T1" fmla="*/ 20 h 682"/>
                <a:gd name="T2" fmla="*/ 516 w 536"/>
                <a:gd name="T3" fmla="*/ 46 h 682"/>
                <a:gd name="T4" fmla="*/ 516 w 536"/>
                <a:gd name="T5" fmla="*/ 635 h 682"/>
                <a:gd name="T6" fmla="*/ 490 w 536"/>
                <a:gd name="T7" fmla="*/ 662 h 682"/>
                <a:gd name="T8" fmla="*/ 47 w 536"/>
                <a:gd name="T9" fmla="*/ 662 h 682"/>
                <a:gd name="T10" fmla="*/ 20 w 536"/>
                <a:gd name="T11" fmla="*/ 635 h 682"/>
                <a:gd name="T12" fmla="*/ 20 w 536"/>
                <a:gd name="T13" fmla="*/ 46 h 682"/>
                <a:gd name="T14" fmla="*/ 47 w 536"/>
                <a:gd name="T15" fmla="*/ 20 h 682"/>
                <a:gd name="T16" fmla="*/ 490 w 536"/>
                <a:gd name="T17" fmla="*/ 20 h 682"/>
                <a:gd name="T18" fmla="*/ 490 w 536"/>
                <a:gd name="T19" fmla="*/ 0 h 682"/>
                <a:gd name="T20" fmla="*/ 47 w 536"/>
                <a:gd name="T21" fmla="*/ 0 h 682"/>
                <a:gd name="T22" fmla="*/ 0 w 536"/>
                <a:gd name="T23" fmla="*/ 46 h 682"/>
                <a:gd name="T24" fmla="*/ 0 w 536"/>
                <a:gd name="T25" fmla="*/ 635 h 682"/>
                <a:gd name="T26" fmla="*/ 47 w 536"/>
                <a:gd name="T27" fmla="*/ 682 h 682"/>
                <a:gd name="T28" fmla="*/ 490 w 536"/>
                <a:gd name="T29" fmla="*/ 682 h 682"/>
                <a:gd name="T30" fmla="*/ 536 w 536"/>
                <a:gd name="T31" fmla="*/ 635 h 682"/>
                <a:gd name="T32" fmla="*/ 536 w 536"/>
                <a:gd name="T33" fmla="*/ 46 h 682"/>
                <a:gd name="T34" fmla="*/ 490 w 536"/>
                <a:gd name="T35"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682">
                  <a:moveTo>
                    <a:pt x="490" y="20"/>
                  </a:moveTo>
                  <a:cubicBezTo>
                    <a:pt x="504" y="20"/>
                    <a:pt x="516" y="32"/>
                    <a:pt x="516" y="46"/>
                  </a:cubicBezTo>
                  <a:cubicBezTo>
                    <a:pt x="516" y="635"/>
                    <a:pt x="516" y="635"/>
                    <a:pt x="516" y="635"/>
                  </a:cubicBezTo>
                  <a:cubicBezTo>
                    <a:pt x="516" y="650"/>
                    <a:pt x="504" y="662"/>
                    <a:pt x="490" y="662"/>
                  </a:cubicBezTo>
                  <a:cubicBezTo>
                    <a:pt x="47" y="662"/>
                    <a:pt x="47" y="662"/>
                    <a:pt x="47" y="662"/>
                  </a:cubicBezTo>
                  <a:cubicBezTo>
                    <a:pt x="32" y="662"/>
                    <a:pt x="20" y="650"/>
                    <a:pt x="20" y="635"/>
                  </a:cubicBezTo>
                  <a:cubicBezTo>
                    <a:pt x="20" y="46"/>
                    <a:pt x="20" y="46"/>
                    <a:pt x="20" y="46"/>
                  </a:cubicBezTo>
                  <a:cubicBezTo>
                    <a:pt x="20" y="32"/>
                    <a:pt x="32" y="20"/>
                    <a:pt x="47" y="20"/>
                  </a:cubicBezTo>
                  <a:cubicBezTo>
                    <a:pt x="490" y="20"/>
                    <a:pt x="490" y="20"/>
                    <a:pt x="490" y="20"/>
                  </a:cubicBezTo>
                  <a:moveTo>
                    <a:pt x="490" y="0"/>
                  </a:moveTo>
                  <a:cubicBezTo>
                    <a:pt x="47" y="0"/>
                    <a:pt x="47" y="0"/>
                    <a:pt x="47" y="0"/>
                  </a:cubicBezTo>
                  <a:cubicBezTo>
                    <a:pt x="21" y="0"/>
                    <a:pt x="0" y="21"/>
                    <a:pt x="0" y="46"/>
                  </a:cubicBezTo>
                  <a:cubicBezTo>
                    <a:pt x="0" y="635"/>
                    <a:pt x="0" y="635"/>
                    <a:pt x="0" y="635"/>
                  </a:cubicBezTo>
                  <a:cubicBezTo>
                    <a:pt x="0" y="661"/>
                    <a:pt x="21" y="682"/>
                    <a:pt x="47" y="682"/>
                  </a:cubicBezTo>
                  <a:cubicBezTo>
                    <a:pt x="490" y="682"/>
                    <a:pt x="490" y="682"/>
                    <a:pt x="490" y="682"/>
                  </a:cubicBezTo>
                  <a:cubicBezTo>
                    <a:pt x="515" y="682"/>
                    <a:pt x="536" y="661"/>
                    <a:pt x="536" y="635"/>
                  </a:cubicBezTo>
                  <a:cubicBezTo>
                    <a:pt x="536" y="46"/>
                    <a:pt x="536" y="46"/>
                    <a:pt x="536" y="46"/>
                  </a:cubicBezTo>
                  <a:cubicBezTo>
                    <a:pt x="536" y="21"/>
                    <a:pt x="515" y="0"/>
                    <a:pt x="490" y="0"/>
                  </a:cubicBez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70"/>
            <p:cNvSpPr>
              <a:spLocks noEditPoints="1"/>
            </p:cNvSpPr>
            <p:nvPr/>
          </p:nvSpPr>
          <p:spPr bwMode="auto">
            <a:xfrm>
              <a:off x="7748588" y="2520950"/>
              <a:ext cx="793750" cy="438150"/>
            </a:xfrm>
            <a:custGeom>
              <a:avLst/>
              <a:gdLst>
                <a:gd name="T0" fmla="*/ 231 w 250"/>
                <a:gd name="T1" fmla="*/ 138 h 138"/>
                <a:gd name="T2" fmla="*/ 20 w 250"/>
                <a:gd name="T3" fmla="*/ 138 h 138"/>
                <a:gd name="T4" fmla="*/ 0 w 250"/>
                <a:gd name="T5" fmla="*/ 118 h 138"/>
                <a:gd name="T6" fmla="*/ 0 w 250"/>
                <a:gd name="T7" fmla="*/ 20 h 138"/>
                <a:gd name="T8" fmla="*/ 20 w 250"/>
                <a:gd name="T9" fmla="*/ 0 h 138"/>
                <a:gd name="T10" fmla="*/ 231 w 250"/>
                <a:gd name="T11" fmla="*/ 0 h 138"/>
                <a:gd name="T12" fmla="*/ 250 w 250"/>
                <a:gd name="T13" fmla="*/ 20 h 138"/>
                <a:gd name="T14" fmla="*/ 250 w 250"/>
                <a:gd name="T15" fmla="*/ 118 h 138"/>
                <a:gd name="T16" fmla="*/ 231 w 250"/>
                <a:gd name="T17" fmla="*/ 138 h 138"/>
                <a:gd name="T18" fmla="*/ 20 w 250"/>
                <a:gd name="T19" fmla="*/ 12 h 138"/>
                <a:gd name="T20" fmla="*/ 12 w 250"/>
                <a:gd name="T21" fmla="*/ 20 h 138"/>
                <a:gd name="T22" fmla="*/ 12 w 250"/>
                <a:gd name="T23" fmla="*/ 118 h 138"/>
                <a:gd name="T24" fmla="*/ 20 w 250"/>
                <a:gd name="T25" fmla="*/ 126 h 138"/>
                <a:gd name="T26" fmla="*/ 231 w 250"/>
                <a:gd name="T27" fmla="*/ 126 h 138"/>
                <a:gd name="T28" fmla="*/ 238 w 250"/>
                <a:gd name="T29" fmla="*/ 118 h 138"/>
                <a:gd name="T30" fmla="*/ 238 w 250"/>
                <a:gd name="T31" fmla="*/ 20 h 138"/>
                <a:gd name="T32" fmla="*/ 231 w 250"/>
                <a:gd name="T33" fmla="*/ 12 h 138"/>
                <a:gd name="T34" fmla="*/ 20 w 250"/>
                <a:gd name="T35"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138">
                  <a:moveTo>
                    <a:pt x="231" y="138"/>
                  </a:moveTo>
                  <a:cubicBezTo>
                    <a:pt x="20" y="138"/>
                    <a:pt x="20" y="138"/>
                    <a:pt x="20" y="138"/>
                  </a:cubicBezTo>
                  <a:cubicBezTo>
                    <a:pt x="9" y="138"/>
                    <a:pt x="0" y="129"/>
                    <a:pt x="0" y="118"/>
                  </a:cubicBezTo>
                  <a:cubicBezTo>
                    <a:pt x="0" y="20"/>
                    <a:pt x="0" y="20"/>
                    <a:pt x="0" y="20"/>
                  </a:cubicBezTo>
                  <a:cubicBezTo>
                    <a:pt x="0" y="9"/>
                    <a:pt x="9" y="0"/>
                    <a:pt x="20" y="0"/>
                  </a:cubicBezTo>
                  <a:cubicBezTo>
                    <a:pt x="231" y="0"/>
                    <a:pt x="231" y="0"/>
                    <a:pt x="231" y="0"/>
                  </a:cubicBezTo>
                  <a:cubicBezTo>
                    <a:pt x="241" y="0"/>
                    <a:pt x="250" y="9"/>
                    <a:pt x="250" y="20"/>
                  </a:cubicBezTo>
                  <a:cubicBezTo>
                    <a:pt x="250" y="118"/>
                    <a:pt x="250" y="118"/>
                    <a:pt x="250" y="118"/>
                  </a:cubicBezTo>
                  <a:cubicBezTo>
                    <a:pt x="250" y="129"/>
                    <a:pt x="241" y="138"/>
                    <a:pt x="231" y="138"/>
                  </a:cubicBezTo>
                  <a:close/>
                  <a:moveTo>
                    <a:pt x="20" y="12"/>
                  </a:moveTo>
                  <a:cubicBezTo>
                    <a:pt x="16" y="12"/>
                    <a:pt x="12" y="15"/>
                    <a:pt x="12" y="20"/>
                  </a:cubicBezTo>
                  <a:cubicBezTo>
                    <a:pt x="12" y="118"/>
                    <a:pt x="12" y="118"/>
                    <a:pt x="12" y="118"/>
                  </a:cubicBezTo>
                  <a:cubicBezTo>
                    <a:pt x="12" y="122"/>
                    <a:pt x="16" y="126"/>
                    <a:pt x="20" y="126"/>
                  </a:cubicBezTo>
                  <a:cubicBezTo>
                    <a:pt x="231" y="126"/>
                    <a:pt x="231" y="126"/>
                    <a:pt x="231" y="126"/>
                  </a:cubicBezTo>
                  <a:cubicBezTo>
                    <a:pt x="235" y="126"/>
                    <a:pt x="238" y="122"/>
                    <a:pt x="238" y="118"/>
                  </a:cubicBezTo>
                  <a:cubicBezTo>
                    <a:pt x="238" y="20"/>
                    <a:pt x="238" y="20"/>
                    <a:pt x="238" y="20"/>
                  </a:cubicBezTo>
                  <a:cubicBezTo>
                    <a:pt x="238" y="15"/>
                    <a:pt x="235" y="12"/>
                    <a:pt x="231" y="12"/>
                  </a:cubicBezTo>
                  <a:lnTo>
                    <a:pt x="20" y="12"/>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71"/>
            <p:cNvSpPr>
              <a:spLocks/>
            </p:cNvSpPr>
            <p:nvPr/>
          </p:nvSpPr>
          <p:spPr bwMode="auto">
            <a:xfrm>
              <a:off x="7173913" y="2228850"/>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5"/>
                    <a:pt x="0" y="10"/>
                  </a:cubicBezTo>
                  <a:cubicBezTo>
                    <a:pt x="0" y="4"/>
                    <a:pt x="5" y="0"/>
                    <a:pt x="10" y="0"/>
                  </a:cubicBezTo>
                  <a:cubicBezTo>
                    <a:pt x="82" y="0"/>
                    <a:pt x="82" y="0"/>
                    <a:pt x="82" y="0"/>
                  </a:cubicBezTo>
                  <a:cubicBezTo>
                    <a:pt x="87" y="0"/>
                    <a:pt x="92" y="4"/>
                    <a:pt x="92" y="10"/>
                  </a:cubicBezTo>
                  <a:cubicBezTo>
                    <a:pt x="92" y="15"/>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72"/>
            <p:cNvSpPr>
              <a:spLocks/>
            </p:cNvSpPr>
            <p:nvPr/>
          </p:nvSpPr>
          <p:spPr bwMode="auto">
            <a:xfrm>
              <a:off x="7173913" y="2390775"/>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6"/>
                    <a:pt x="0" y="10"/>
                  </a:cubicBezTo>
                  <a:cubicBezTo>
                    <a:pt x="0" y="5"/>
                    <a:pt x="5" y="0"/>
                    <a:pt x="10" y="0"/>
                  </a:cubicBezTo>
                  <a:cubicBezTo>
                    <a:pt x="82" y="0"/>
                    <a:pt x="82" y="0"/>
                    <a:pt x="82" y="0"/>
                  </a:cubicBezTo>
                  <a:cubicBezTo>
                    <a:pt x="87" y="0"/>
                    <a:pt x="92" y="5"/>
                    <a:pt x="92" y="10"/>
                  </a:cubicBezTo>
                  <a:cubicBezTo>
                    <a:pt x="92" y="16"/>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73"/>
            <p:cNvSpPr>
              <a:spLocks/>
            </p:cNvSpPr>
            <p:nvPr/>
          </p:nvSpPr>
          <p:spPr bwMode="auto">
            <a:xfrm>
              <a:off x="7173913" y="2555875"/>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5"/>
                    <a:pt x="0" y="10"/>
                  </a:cubicBezTo>
                  <a:cubicBezTo>
                    <a:pt x="0" y="4"/>
                    <a:pt x="5" y="0"/>
                    <a:pt x="10" y="0"/>
                  </a:cubicBezTo>
                  <a:cubicBezTo>
                    <a:pt x="82" y="0"/>
                    <a:pt x="82" y="0"/>
                    <a:pt x="82" y="0"/>
                  </a:cubicBezTo>
                  <a:cubicBezTo>
                    <a:pt x="87" y="0"/>
                    <a:pt x="92" y="4"/>
                    <a:pt x="92" y="10"/>
                  </a:cubicBezTo>
                  <a:cubicBezTo>
                    <a:pt x="92" y="15"/>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74"/>
            <p:cNvSpPr>
              <a:spLocks/>
            </p:cNvSpPr>
            <p:nvPr/>
          </p:nvSpPr>
          <p:spPr bwMode="auto">
            <a:xfrm>
              <a:off x="7173913" y="2720975"/>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5"/>
                    <a:pt x="0" y="10"/>
                  </a:cubicBezTo>
                  <a:cubicBezTo>
                    <a:pt x="0" y="4"/>
                    <a:pt x="5" y="0"/>
                    <a:pt x="10" y="0"/>
                  </a:cubicBezTo>
                  <a:cubicBezTo>
                    <a:pt x="82" y="0"/>
                    <a:pt x="82" y="0"/>
                    <a:pt x="82" y="0"/>
                  </a:cubicBezTo>
                  <a:cubicBezTo>
                    <a:pt x="87" y="0"/>
                    <a:pt x="92" y="4"/>
                    <a:pt x="92" y="10"/>
                  </a:cubicBezTo>
                  <a:cubicBezTo>
                    <a:pt x="92" y="15"/>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75"/>
            <p:cNvSpPr>
              <a:spLocks/>
            </p:cNvSpPr>
            <p:nvPr/>
          </p:nvSpPr>
          <p:spPr bwMode="auto">
            <a:xfrm>
              <a:off x="7173913" y="2882900"/>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6"/>
                    <a:pt x="0" y="10"/>
                  </a:cubicBezTo>
                  <a:cubicBezTo>
                    <a:pt x="0" y="5"/>
                    <a:pt x="5" y="0"/>
                    <a:pt x="10" y="0"/>
                  </a:cubicBezTo>
                  <a:cubicBezTo>
                    <a:pt x="82" y="0"/>
                    <a:pt x="82" y="0"/>
                    <a:pt x="82" y="0"/>
                  </a:cubicBezTo>
                  <a:cubicBezTo>
                    <a:pt x="87" y="0"/>
                    <a:pt x="92" y="5"/>
                    <a:pt x="92" y="10"/>
                  </a:cubicBezTo>
                  <a:cubicBezTo>
                    <a:pt x="92" y="16"/>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76"/>
            <p:cNvSpPr>
              <a:spLocks/>
            </p:cNvSpPr>
            <p:nvPr/>
          </p:nvSpPr>
          <p:spPr bwMode="auto">
            <a:xfrm>
              <a:off x="7173913" y="3048000"/>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6"/>
                    <a:pt x="0" y="10"/>
                  </a:cubicBezTo>
                  <a:cubicBezTo>
                    <a:pt x="0" y="5"/>
                    <a:pt x="5" y="0"/>
                    <a:pt x="10" y="0"/>
                  </a:cubicBezTo>
                  <a:cubicBezTo>
                    <a:pt x="82" y="0"/>
                    <a:pt x="82" y="0"/>
                    <a:pt x="82" y="0"/>
                  </a:cubicBezTo>
                  <a:cubicBezTo>
                    <a:pt x="87" y="0"/>
                    <a:pt x="92" y="5"/>
                    <a:pt x="92" y="10"/>
                  </a:cubicBezTo>
                  <a:cubicBezTo>
                    <a:pt x="92" y="16"/>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77"/>
            <p:cNvSpPr>
              <a:spLocks/>
            </p:cNvSpPr>
            <p:nvPr/>
          </p:nvSpPr>
          <p:spPr bwMode="auto">
            <a:xfrm>
              <a:off x="7173913" y="3213100"/>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5"/>
                    <a:pt x="0" y="10"/>
                  </a:cubicBezTo>
                  <a:cubicBezTo>
                    <a:pt x="0" y="4"/>
                    <a:pt x="5" y="0"/>
                    <a:pt x="10" y="0"/>
                  </a:cubicBezTo>
                  <a:cubicBezTo>
                    <a:pt x="82" y="0"/>
                    <a:pt x="82" y="0"/>
                    <a:pt x="82" y="0"/>
                  </a:cubicBezTo>
                  <a:cubicBezTo>
                    <a:pt x="87" y="0"/>
                    <a:pt x="92" y="4"/>
                    <a:pt x="92" y="10"/>
                  </a:cubicBezTo>
                  <a:cubicBezTo>
                    <a:pt x="92" y="15"/>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78"/>
            <p:cNvSpPr>
              <a:spLocks/>
            </p:cNvSpPr>
            <p:nvPr/>
          </p:nvSpPr>
          <p:spPr bwMode="auto">
            <a:xfrm>
              <a:off x="7173913" y="3378200"/>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5"/>
                    <a:pt x="0" y="10"/>
                  </a:cubicBezTo>
                  <a:cubicBezTo>
                    <a:pt x="0" y="4"/>
                    <a:pt x="5" y="0"/>
                    <a:pt x="10" y="0"/>
                  </a:cubicBezTo>
                  <a:cubicBezTo>
                    <a:pt x="82" y="0"/>
                    <a:pt x="82" y="0"/>
                    <a:pt x="82" y="0"/>
                  </a:cubicBezTo>
                  <a:cubicBezTo>
                    <a:pt x="87" y="0"/>
                    <a:pt x="92" y="4"/>
                    <a:pt x="92" y="10"/>
                  </a:cubicBezTo>
                  <a:cubicBezTo>
                    <a:pt x="92" y="15"/>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79"/>
            <p:cNvSpPr>
              <a:spLocks/>
            </p:cNvSpPr>
            <p:nvPr/>
          </p:nvSpPr>
          <p:spPr bwMode="auto">
            <a:xfrm>
              <a:off x="7173913" y="3540125"/>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6"/>
                    <a:pt x="0" y="10"/>
                  </a:cubicBezTo>
                  <a:cubicBezTo>
                    <a:pt x="0" y="5"/>
                    <a:pt x="5" y="0"/>
                    <a:pt x="10" y="0"/>
                  </a:cubicBezTo>
                  <a:cubicBezTo>
                    <a:pt x="82" y="0"/>
                    <a:pt x="82" y="0"/>
                    <a:pt x="82" y="0"/>
                  </a:cubicBezTo>
                  <a:cubicBezTo>
                    <a:pt x="87" y="0"/>
                    <a:pt x="92" y="5"/>
                    <a:pt x="92" y="10"/>
                  </a:cubicBezTo>
                  <a:cubicBezTo>
                    <a:pt x="92" y="16"/>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80"/>
            <p:cNvSpPr>
              <a:spLocks/>
            </p:cNvSpPr>
            <p:nvPr/>
          </p:nvSpPr>
          <p:spPr bwMode="auto">
            <a:xfrm>
              <a:off x="7173913" y="3705225"/>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6"/>
                    <a:pt x="0" y="10"/>
                  </a:cubicBezTo>
                  <a:cubicBezTo>
                    <a:pt x="0" y="4"/>
                    <a:pt x="5" y="0"/>
                    <a:pt x="10" y="0"/>
                  </a:cubicBezTo>
                  <a:cubicBezTo>
                    <a:pt x="82" y="0"/>
                    <a:pt x="82" y="0"/>
                    <a:pt x="82" y="0"/>
                  </a:cubicBezTo>
                  <a:cubicBezTo>
                    <a:pt x="87" y="0"/>
                    <a:pt x="92" y="4"/>
                    <a:pt x="92" y="10"/>
                  </a:cubicBezTo>
                  <a:cubicBezTo>
                    <a:pt x="92" y="16"/>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81"/>
            <p:cNvSpPr>
              <a:spLocks/>
            </p:cNvSpPr>
            <p:nvPr/>
          </p:nvSpPr>
          <p:spPr bwMode="auto">
            <a:xfrm>
              <a:off x="7173913" y="3870325"/>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5"/>
                    <a:pt x="0" y="10"/>
                  </a:cubicBezTo>
                  <a:cubicBezTo>
                    <a:pt x="0" y="4"/>
                    <a:pt x="5" y="0"/>
                    <a:pt x="10" y="0"/>
                  </a:cubicBezTo>
                  <a:cubicBezTo>
                    <a:pt x="82" y="0"/>
                    <a:pt x="82" y="0"/>
                    <a:pt x="82" y="0"/>
                  </a:cubicBezTo>
                  <a:cubicBezTo>
                    <a:pt x="87" y="0"/>
                    <a:pt x="92" y="4"/>
                    <a:pt x="92" y="10"/>
                  </a:cubicBezTo>
                  <a:cubicBezTo>
                    <a:pt x="92" y="15"/>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82"/>
            <p:cNvSpPr>
              <a:spLocks/>
            </p:cNvSpPr>
            <p:nvPr/>
          </p:nvSpPr>
          <p:spPr bwMode="auto">
            <a:xfrm>
              <a:off x="7173913" y="4032250"/>
              <a:ext cx="292100" cy="63500"/>
            </a:xfrm>
            <a:custGeom>
              <a:avLst/>
              <a:gdLst>
                <a:gd name="T0" fmla="*/ 82 w 92"/>
                <a:gd name="T1" fmla="*/ 20 h 20"/>
                <a:gd name="T2" fmla="*/ 10 w 92"/>
                <a:gd name="T3" fmla="*/ 20 h 20"/>
                <a:gd name="T4" fmla="*/ 0 w 92"/>
                <a:gd name="T5" fmla="*/ 10 h 20"/>
                <a:gd name="T6" fmla="*/ 10 w 92"/>
                <a:gd name="T7" fmla="*/ 0 h 20"/>
                <a:gd name="T8" fmla="*/ 82 w 92"/>
                <a:gd name="T9" fmla="*/ 0 h 20"/>
                <a:gd name="T10" fmla="*/ 92 w 92"/>
                <a:gd name="T11" fmla="*/ 10 h 20"/>
                <a:gd name="T12" fmla="*/ 82 w 9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2" h="20">
                  <a:moveTo>
                    <a:pt x="82" y="20"/>
                  </a:moveTo>
                  <a:cubicBezTo>
                    <a:pt x="10" y="20"/>
                    <a:pt x="10" y="20"/>
                    <a:pt x="10" y="20"/>
                  </a:cubicBezTo>
                  <a:cubicBezTo>
                    <a:pt x="5" y="20"/>
                    <a:pt x="0" y="16"/>
                    <a:pt x="0" y="10"/>
                  </a:cubicBezTo>
                  <a:cubicBezTo>
                    <a:pt x="0" y="5"/>
                    <a:pt x="5" y="0"/>
                    <a:pt x="10" y="0"/>
                  </a:cubicBezTo>
                  <a:cubicBezTo>
                    <a:pt x="82" y="0"/>
                    <a:pt x="82" y="0"/>
                    <a:pt x="82" y="0"/>
                  </a:cubicBezTo>
                  <a:cubicBezTo>
                    <a:pt x="87" y="0"/>
                    <a:pt x="92" y="5"/>
                    <a:pt x="92" y="10"/>
                  </a:cubicBezTo>
                  <a:cubicBezTo>
                    <a:pt x="92" y="16"/>
                    <a:pt x="87" y="20"/>
                    <a:pt x="82" y="2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3" name="school's"/>
          <p:cNvSpPr txBox="1"/>
          <p:nvPr/>
        </p:nvSpPr>
        <p:spPr>
          <a:xfrm>
            <a:off x="1554844" y="955028"/>
            <a:ext cx="5493812" cy="923330"/>
          </a:xfrm>
          <a:prstGeom prst="rect">
            <a:avLst/>
          </a:prstGeom>
          <a:noFill/>
          <a:effectLst/>
        </p:spPr>
        <p:txBody>
          <a:bodyPr wrap="none" rtlCol="0">
            <a:spAutoFit/>
          </a:bodyPr>
          <a:lstStyle/>
          <a:p>
            <a:r>
              <a:rPr lang="zh-TW" altLang="zh-TW" b="1" dirty="0">
                <a:solidFill>
                  <a:schemeClr val="accent2">
                    <a:lumMod val="50000"/>
                  </a:schemeClr>
                </a:solidFill>
                <a:latin typeface="微軟正黑體" panose="020B0604030504040204" pitchFamily="34" charset="-120"/>
                <a:ea typeface="微軟正黑體" panose="020B0604030504040204" pitchFamily="34" charset="-120"/>
              </a:rPr>
              <a:t>黃昆輝教授教育基金會，專案研究成果報告中，</a:t>
            </a:r>
            <a:endParaRPr lang="en-US" altLang="zh-TW" b="1" dirty="0">
              <a:solidFill>
                <a:schemeClr val="accent2">
                  <a:lumMod val="50000"/>
                </a:schemeClr>
              </a:solidFill>
              <a:latin typeface="微軟正黑體" panose="020B0604030504040204" pitchFamily="34" charset="-120"/>
              <a:ea typeface="微軟正黑體" panose="020B0604030504040204" pitchFamily="34" charset="-120"/>
            </a:endParaRPr>
          </a:p>
          <a:p>
            <a:r>
              <a:rPr lang="zh-TW" altLang="zh-TW" b="1" dirty="0">
                <a:solidFill>
                  <a:schemeClr val="accent2">
                    <a:lumMod val="50000"/>
                  </a:schemeClr>
                </a:solidFill>
                <a:latin typeface="微軟正黑體" panose="020B0604030504040204" pitchFamily="34" charset="-120"/>
                <a:ea typeface="微軟正黑體" panose="020B0604030504040204" pitchFamily="34" charset="-120"/>
              </a:rPr>
              <a:t>對於推展終身學習、建構學習社會，</a:t>
            </a:r>
            <a:endParaRPr lang="en-US" altLang="zh-TW" b="1" dirty="0">
              <a:solidFill>
                <a:schemeClr val="accent2">
                  <a:lumMod val="50000"/>
                </a:schemeClr>
              </a:solidFill>
              <a:latin typeface="微軟正黑體" panose="020B0604030504040204" pitchFamily="34" charset="-120"/>
              <a:ea typeface="微軟正黑體" panose="020B0604030504040204" pitchFamily="34" charset="-120"/>
            </a:endParaRPr>
          </a:p>
          <a:p>
            <a:r>
              <a:rPr lang="zh-TW" altLang="zh-TW" b="1" dirty="0">
                <a:solidFill>
                  <a:schemeClr val="accent2">
                    <a:lumMod val="50000"/>
                  </a:schemeClr>
                </a:solidFill>
                <a:latin typeface="微軟正黑體" panose="020B0604030504040204" pitchFamily="34" charset="-120"/>
                <a:ea typeface="微軟正黑體" panose="020B0604030504040204" pitchFamily="34" charset="-120"/>
              </a:rPr>
              <a:t>完整的提出了未來的願景以及短中長程可行的策略。</a:t>
            </a:r>
          </a:p>
        </p:txBody>
      </p:sp>
      <p:sp>
        <p:nvSpPr>
          <p:cNvPr id="307" name="文字方塊 306">
            <a:extLst>
              <a:ext uri="{FF2B5EF4-FFF2-40B4-BE49-F238E27FC236}">
                <a16:creationId xmlns:a16="http://schemas.microsoft.com/office/drawing/2014/main" id="{76B5C44F-B570-4703-BB3A-C2EB1EF63DDC}"/>
              </a:ext>
            </a:extLst>
          </p:cNvPr>
          <p:cNvSpPr txBox="1"/>
          <p:nvPr/>
        </p:nvSpPr>
        <p:spPr>
          <a:xfrm>
            <a:off x="8385922" y="6361734"/>
            <a:ext cx="3647152" cy="369332"/>
          </a:xfrm>
          <a:prstGeom prst="rect">
            <a:avLst/>
          </a:prstGeom>
          <a:noFill/>
        </p:spPr>
        <p:txBody>
          <a:bodyPr wrap="none" rtlCol="0">
            <a:spAutoFit/>
          </a:bodyPr>
          <a:lstStyle/>
          <a:p>
            <a:r>
              <a:rPr lang="zh-TW" altLang="zh-TW" b="1" dirty="0">
                <a:solidFill>
                  <a:schemeClr val="bg1"/>
                </a:solidFill>
                <a:latin typeface="微軟正黑體" panose="020B0604030504040204" pitchFamily="34" charset="-120"/>
                <a:ea typeface="微軟正黑體" panose="020B0604030504040204" pitchFamily="34" charset="-120"/>
              </a:rPr>
              <a:t>建構學習型社會 </a:t>
            </a:r>
            <a:r>
              <a:rPr lang="en-US" altLang="zh-TW" b="1" dirty="0">
                <a:solidFill>
                  <a:schemeClr val="bg1"/>
                </a:solidFill>
                <a:latin typeface="微軟正黑體" panose="020B0604030504040204" pitchFamily="34" charset="-120"/>
                <a:ea typeface="微軟正黑體" panose="020B0604030504040204" pitchFamily="34" charset="-120"/>
              </a:rPr>
              <a:t>   </a:t>
            </a:r>
            <a:r>
              <a:rPr lang="zh-TW" altLang="zh-TW" b="1" dirty="0">
                <a:solidFill>
                  <a:schemeClr val="bg1"/>
                </a:solidFill>
                <a:latin typeface="微軟正黑體" panose="020B0604030504040204" pitchFamily="34" charset="-120"/>
                <a:ea typeface="微軟正黑體" panose="020B0604030504040204" pitchFamily="34" charset="-120"/>
              </a:rPr>
              <a:t>提升國家競爭力</a:t>
            </a:r>
            <a:endParaRPr lang="zh-TW" altLang="zh-TW" dirty="0">
              <a:solidFill>
                <a:schemeClr val="bg1"/>
              </a:solidFill>
              <a:latin typeface="微軟正黑體" panose="020B0604030504040204" pitchFamily="34" charset="-120"/>
              <a:ea typeface="微軟正黑體" panose="020B0604030504040204" pitchFamily="34" charset="-120"/>
            </a:endParaRPr>
          </a:p>
        </p:txBody>
      </p:sp>
      <p:graphicFrame>
        <p:nvGraphicFramePr>
          <p:cNvPr id="3" name="資料庫圖表 2">
            <a:extLst>
              <a:ext uri="{FF2B5EF4-FFF2-40B4-BE49-F238E27FC236}">
                <a16:creationId xmlns:a16="http://schemas.microsoft.com/office/drawing/2014/main" id="{BF59EBA7-A15D-4A94-B284-5BAB8D56C907}"/>
              </a:ext>
            </a:extLst>
          </p:cNvPr>
          <p:cNvGraphicFramePr/>
          <p:nvPr>
            <p:extLst>
              <p:ext uri="{D42A27DB-BD31-4B8C-83A1-F6EECF244321}">
                <p14:modId xmlns:p14="http://schemas.microsoft.com/office/powerpoint/2010/main" val="3152921492"/>
              </p:ext>
            </p:extLst>
          </p:nvPr>
        </p:nvGraphicFramePr>
        <p:xfrm>
          <a:off x="725873" y="2211565"/>
          <a:ext cx="6737387" cy="3267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直線接點 5">
            <a:extLst>
              <a:ext uri="{FF2B5EF4-FFF2-40B4-BE49-F238E27FC236}">
                <a16:creationId xmlns:a16="http://schemas.microsoft.com/office/drawing/2014/main" id="{03580E96-1C91-450E-BFB8-ACAA89046835}"/>
              </a:ext>
            </a:extLst>
          </p:cNvPr>
          <p:cNvCxnSpPr>
            <a:cxnSpLocks/>
          </p:cNvCxnSpPr>
          <p:nvPr/>
        </p:nvCxnSpPr>
        <p:spPr>
          <a:xfrm flipH="1">
            <a:off x="2234323" y="3553988"/>
            <a:ext cx="465698" cy="687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6" name="直線接點 315">
            <a:extLst>
              <a:ext uri="{FF2B5EF4-FFF2-40B4-BE49-F238E27FC236}">
                <a16:creationId xmlns:a16="http://schemas.microsoft.com/office/drawing/2014/main" id="{A3CF5742-B2D8-4D61-924A-E069C4CAA561}"/>
              </a:ext>
            </a:extLst>
          </p:cNvPr>
          <p:cNvCxnSpPr>
            <a:cxnSpLocks/>
          </p:cNvCxnSpPr>
          <p:nvPr/>
        </p:nvCxnSpPr>
        <p:spPr>
          <a:xfrm>
            <a:off x="5131916" y="3558917"/>
            <a:ext cx="394241" cy="6303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7" name="直線接點 316">
            <a:extLst>
              <a:ext uri="{FF2B5EF4-FFF2-40B4-BE49-F238E27FC236}">
                <a16:creationId xmlns:a16="http://schemas.microsoft.com/office/drawing/2014/main" id="{C12FBE54-8F1F-42DA-B876-095F22B6E7F6}"/>
              </a:ext>
            </a:extLst>
          </p:cNvPr>
          <p:cNvCxnSpPr>
            <a:cxnSpLocks/>
          </p:cNvCxnSpPr>
          <p:nvPr/>
        </p:nvCxnSpPr>
        <p:spPr>
          <a:xfrm>
            <a:off x="3135403" y="4918944"/>
            <a:ext cx="122684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圖片 3">
            <a:extLst>
              <a:ext uri="{FF2B5EF4-FFF2-40B4-BE49-F238E27FC236}">
                <a16:creationId xmlns:a16="http://schemas.microsoft.com/office/drawing/2014/main" id="{B4EBC6D4-F9E7-4F97-BC8E-845162E7D09F}"/>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107000"/>
                    </a14:imgEffect>
                    <a14:imgEffect>
                      <a14:brightnessContrast bright="4000"/>
                    </a14:imgEffect>
                  </a14:imgLayer>
                </a14:imgProps>
              </a:ext>
              <a:ext uri="{28A0092B-C50C-407E-A947-70E740481C1C}">
                <a14:useLocalDpi xmlns:a14="http://schemas.microsoft.com/office/drawing/2010/main" val="0"/>
              </a:ext>
            </a:extLst>
          </a:blip>
          <a:srcRect l="2582" r="8560" b="2725"/>
          <a:stretch/>
        </p:blipFill>
        <p:spPr>
          <a:xfrm>
            <a:off x="7682186" y="620202"/>
            <a:ext cx="3540961" cy="5169662"/>
          </a:xfrm>
          <a:prstGeom prst="rect">
            <a:avLst/>
          </a:prstGeom>
        </p:spPr>
      </p:pic>
    </p:spTree>
    <p:extLst>
      <p:ext uri="{BB962C8B-B14F-4D97-AF65-F5344CB8AC3E}">
        <p14:creationId xmlns:p14="http://schemas.microsoft.com/office/powerpoint/2010/main" val="28522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75">
            <a:extLst>
              <a:ext uri="{FF2B5EF4-FFF2-40B4-BE49-F238E27FC236}">
                <a16:creationId xmlns:a16="http://schemas.microsoft.com/office/drawing/2014/main" id="{AC2C091B-DA2E-41BB-BA9D-77500DB4F069}"/>
              </a:ext>
            </a:extLst>
          </p:cNvPr>
          <p:cNvSpPr/>
          <p:nvPr/>
        </p:nvSpPr>
        <p:spPr>
          <a:xfrm>
            <a:off x="0" y="6135750"/>
            <a:ext cx="12192000" cy="7336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yellow rectangle"/>
          <p:cNvSpPr/>
          <p:nvPr/>
        </p:nvSpPr>
        <p:spPr>
          <a:xfrm>
            <a:off x="-937" y="522514"/>
            <a:ext cx="12192000" cy="11707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writing"/>
          <p:cNvSpPr txBox="1"/>
          <p:nvPr/>
        </p:nvSpPr>
        <p:spPr>
          <a:xfrm>
            <a:off x="1785842" y="620382"/>
            <a:ext cx="8494633" cy="954107"/>
          </a:xfrm>
          <a:prstGeom prst="rect">
            <a:avLst/>
          </a:prstGeom>
          <a:noFill/>
        </p:spPr>
        <p:txBody>
          <a:bodyPr wrap="none" rtlCol="0">
            <a:spAutoFit/>
          </a:bodyPr>
          <a:lstStyle/>
          <a:p>
            <a:r>
              <a:rPr lang="zh-TW" altLang="en-US" sz="3200" b="1" dirty="0">
                <a:latin typeface="微軟正黑體" panose="020B0604030504040204" pitchFamily="34" charset="-120"/>
                <a:ea typeface="微軟正黑體" panose="020B0604030504040204" pitchFamily="34" charset="-120"/>
              </a:rPr>
              <a:t>民間企業經營者</a:t>
            </a:r>
            <a:r>
              <a:rPr lang="en-US" altLang="zh-TW" sz="3200" b="1" dirty="0">
                <a:latin typeface="微軟正黑體" panose="020B0604030504040204" pitchFamily="34" charset="-120"/>
                <a:ea typeface="微軟正黑體" panose="020B0604030504040204" pitchFamily="34" charset="-120"/>
              </a:rPr>
              <a:t>:  </a:t>
            </a:r>
            <a:r>
              <a:rPr lang="zh-TW" altLang="en-US" sz="3200" b="1" dirty="0">
                <a:latin typeface="微軟正黑體" panose="020B0604030504040204" pitchFamily="34" charset="-120"/>
                <a:ea typeface="微軟正黑體" panose="020B0604030504040204" pitchFamily="34" charset="-120"/>
              </a:rPr>
              <a:t>重視</a:t>
            </a:r>
            <a:r>
              <a:rPr lang="zh-TW" altLang="zh-TW" sz="3200" b="1" dirty="0">
                <a:latin typeface="微軟正黑體" panose="020B0604030504040204" pitchFamily="34" charset="-120"/>
                <a:ea typeface="微軟正黑體" panose="020B0604030504040204" pitchFamily="34" charset="-120"/>
              </a:rPr>
              <a:t>員工的終身學習</a:t>
            </a:r>
            <a:endParaRPr lang="en-US" altLang="zh-TW" sz="3200" b="1" dirty="0">
              <a:latin typeface="微軟正黑體" panose="020B0604030504040204" pitchFamily="34" charset="-120"/>
              <a:ea typeface="微軟正黑體" panose="020B0604030504040204" pitchFamily="34" charset="-120"/>
            </a:endParaRPr>
          </a:p>
          <a:p>
            <a:r>
              <a:rPr lang="zh-TW" altLang="zh-TW" sz="2400" b="1" dirty="0">
                <a:solidFill>
                  <a:srgbClr val="FF0000"/>
                </a:solidFill>
                <a:latin typeface="微軟正黑體" panose="020B0604030504040204" pitchFamily="34" charset="-120"/>
                <a:ea typeface="微軟正黑體" panose="020B0604030504040204" pitchFamily="34" charset="-120"/>
              </a:rPr>
              <a:t>終身學習費用、研究發展費用，都是企業對未來最有利的投資</a:t>
            </a:r>
            <a:endParaRPr lang="en-US" altLang="zh-TW" sz="2400" b="1" dirty="0">
              <a:solidFill>
                <a:srgbClr val="FF0000"/>
              </a:solidFill>
              <a:latin typeface="微軟正黑體" panose="020B0604030504040204" pitchFamily="34" charset="-120"/>
              <a:ea typeface="微軟正黑體" panose="020B0604030504040204" pitchFamily="34" charset="-120"/>
            </a:endParaRPr>
          </a:p>
        </p:txBody>
      </p:sp>
      <p:sp>
        <p:nvSpPr>
          <p:cNvPr id="2" name="yellow rectangle"/>
          <p:cNvSpPr/>
          <p:nvPr/>
        </p:nvSpPr>
        <p:spPr>
          <a:xfrm>
            <a:off x="2057366" y="1800473"/>
            <a:ext cx="7455346" cy="42164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ain point text"/>
          <p:cNvSpPr txBox="1"/>
          <p:nvPr/>
        </p:nvSpPr>
        <p:spPr>
          <a:xfrm>
            <a:off x="2365609" y="2386774"/>
            <a:ext cx="7091573" cy="2794483"/>
          </a:xfrm>
          <a:prstGeom prst="rect">
            <a:avLst/>
          </a:prstGeom>
          <a:noFill/>
        </p:spPr>
        <p:txBody>
          <a:bodyPr wrap="square" rtlCol="0">
            <a:spAutoFit/>
          </a:bodyPr>
          <a:lstStyle/>
          <a:p>
            <a:pPr>
              <a:lnSpc>
                <a:spcPct val="150000"/>
              </a:lnSpc>
            </a:pPr>
            <a:r>
              <a:rPr lang="zh-TW" altLang="zh-TW" sz="2400" dirty="0">
                <a:solidFill>
                  <a:srgbClr val="FF0000"/>
                </a:solidFill>
                <a:latin typeface="微軟正黑體" panose="020B0604030504040204" pitchFamily="34" charset="-120"/>
                <a:ea typeface="微軟正黑體" panose="020B0604030504040204" pitchFamily="34" charset="-120"/>
              </a:rPr>
              <a:t>建構學習型企業</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zh-TW" sz="2400" dirty="0">
                <a:latin typeface="微軟正黑體" panose="020B0604030504040204" pitchFamily="34" charset="-120"/>
                <a:ea typeface="微軟正黑體" panose="020B0604030504040204" pitchFamily="34" charset="-120"/>
              </a:rPr>
              <a:t>透過系統思考，描繪企業與員工同步成長的共同願景，再透過企業內部各種形式的團隊學習，讓員工自我超越，改善員工的心智模式</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a:lnSpc>
                <a:spcPct val="150000"/>
              </a:lnSpc>
            </a:pPr>
            <a:r>
              <a:rPr lang="zh-TW" altLang="zh-TW" sz="2400" dirty="0">
                <a:latin typeface="微軟正黑體" panose="020B0604030504040204" pitchFamily="34" charset="-120"/>
                <a:ea typeface="微軟正黑體" panose="020B0604030504040204" pitchFamily="34" charset="-120"/>
              </a:rPr>
              <a:t>達成</a:t>
            </a:r>
            <a:r>
              <a:rPr lang="zh-TW" altLang="en-US" sz="2400" dirty="0">
                <a:solidFill>
                  <a:srgbClr val="FF0000"/>
                </a:solidFill>
                <a:latin typeface="微軟正黑體" panose="020B0604030504040204" pitchFamily="34" charset="-120"/>
                <a:ea typeface="微軟正黑體" panose="020B0604030504040204" pitchFamily="34" charset="-120"/>
              </a:rPr>
              <a:t>「</a:t>
            </a:r>
            <a:r>
              <a:rPr lang="zh-TW" altLang="zh-TW" sz="2400" dirty="0">
                <a:solidFill>
                  <a:srgbClr val="FF0000"/>
                </a:solidFill>
                <a:latin typeface="微軟正黑體" panose="020B0604030504040204" pitchFamily="34" charset="-120"/>
                <a:ea typeface="微軟正黑體" panose="020B0604030504040204" pitchFamily="34" charset="-120"/>
              </a:rPr>
              <a:t>企業生產力與競爭力的提升</a:t>
            </a:r>
            <a:r>
              <a:rPr lang="zh-TW" altLang="en-US" sz="2400"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a:t>
            </a:r>
          </a:p>
        </p:txBody>
      </p:sp>
      <p:sp>
        <p:nvSpPr>
          <p:cNvPr id="41" name="文字方塊 40">
            <a:extLst>
              <a:ext uri="{FF2B5EF4-FFF2-40B4-BE49-F238E27FC236}">
                <a16:creationId xmlns:a16="http://schemas.microsoft.com/office/drawing/2014/main" id="{B899D54B-5BC7-4B78-81DC-CDEAE5C51C03}"/>
              </a:ext>
            </a:extLst>
          </p:cNvPr>
          <p:cNvSpPr txBox="1"/>
          <p:nvPr/>
        </p:nvSpPr>
        <p:spPr>
          <a:xfrm>
            <a:off x="8385922" y="6361734"/>
            <a:ext cx="3647152" cy="369332"/>
          </a:xfrm>
          <a:prstGeom prst="rect">
            <a:avLst/>
          </a:prstGeom>
          <a:noFill/>
        </p:spPr>
        <p:txBody>
          <a:bodyPr wrap="none" rtlCol="0">
            <a:spAutoFit/>
          </a:bodyPr>
          <a:lstStyle/>
          <a:p>
            <a:r>
              <a:rPr lang="zh-TW" altLang="zh-TW" b="1" dirty="0">
                <a:solidFill>
                  <a:schemeClr val="bg1"/>
                </a:solidFill>
                <a:latin typeface="微軟正黑體" panose="020B0604030504040204" pitchFamily="34" charset="-120"/>
                <a:ea typeface="微軟正黑體" panose="020B0604030504040204" pitchFamily="34" charset="-120"/>
              </a:rPr>
              <a:t>建構學習型社會 </a:t>
            </a:r>
            <a:r>
              <a:rPr lang="en-US" altLang="zh-TW" b="1" dirty="0">
                <a:solidFill>
                  <a:schemeClr val="bg1"/>
                </a:solidFill>
                <a:latin typeface="微軟正黑體" panose="020B0604030504040204" pitchFamily="34" charset="-120"/>
                <a:ea typeface="微軟正黑體" panose="020B0604030504040204" pitchFamily="34" charset="-120"/>
              </a:rPr>
              <a:t>   </a:t>
            </a:r>
            <a:r>
              <a:rPr lang="zh-TW" altLang="zh-TW" b="1" dirty="0">
                <a:solidFill>
                  <a:schemeClr val="bg1"/>
                </a:solidFill>
                <a:latin typeface="微軟正黑體" panose="020B0604030504040204" pitchFamily="34" charset="-120"/>
                <a:ea typeface="微軟正黑體" panose="020B0604030504040204" pitchFamily="34" charset="-120"/>
              </a:rPr>
              <a:t>提升國家競爭力</a:t>
            </a:r>
            <a:endParaRPr lang="zh-TW" altLang="zh-TW" dirty="0">
              <a:solidFill>
                <a:schemeClr val="bg1"/>
              </a:solidFill>
              <a:latin typeface="微軟正黑體" panose="020B0604030504040204" pitchFamily="34" charset="-120"/>
              <a:ea typeface="微軟正黑體" panose="020B0604030504040204" pitchFamily="34" charset="-120"/>
            </a:endParaRPr>
          </a:p>
        </p:txBody>
      </p:sp>
      <p:grpSp>
        <p:nvGrpSpPr>
          <p:cNvPr id="49" name="computer">
            <a:extLst>
              <a:ext uri="{FF2B5EF4-FFF2-40B4-BE49-F238E27FC236}">
                <a16:creationId xmlns:a16="http://schemas.microsoft.com/office/drawing/2014/main" id="{E2C433A4-6DF7-4861-BEE6-E19D9D7E882F}"/>
              </a:ext>
            </a:extLst>
          </p:cNvPr>
          <p:cNvGrpSpPr/>
          <p:nvPr/>
        </p:nvGrpSpPr>
        <p:grpSpPr>
          <a:xfrm>
            <a:off x="10254490" y="3781672"/>
            <a:ext cx="1830623" cy="1841809"/>
            <a:chOff x="5095876" y="4794250"/>
            <a:chExt cx="2236788" cy="1854200"/>
          </a:xfrm>
        </p:grpSpPr>
        <p:sp>
          <p:nvSpPr>
            <p:cNvPr id="50" name="Freeform 143">
              <a:extLst>
                <a:ext uri="{FF2B5EF4-FFF2-40B4-BE49-F238E27FC236}">
                  <a16:creationId xmlns:a16="http://schemas.microsoft.com/office/drawing/2014/main" id="{845489EC-BF95-4863-A065-0AF8C95AC482}"/>
                </a:ext>
              </a:extLst>
            </p:cNvPr>
            <p:cNvSpPr>
              <a:spLocks/>
            </p:cNvSpPr>
            <p:nvPr/>
          </p:nvSpPr>
          <p:spPr bwMode="auto">
            <a:xfrm>
              <a:off x="5127626" y="4826000"/>
              <a:ext cx="2173288" cy="1485900"/>
            </a:xfrm>
            <a:custGeom>
              <a:avLst/>
              <a:gdLst>
                <a:gd name="T0" fmla="*/ 63 w 685"/>
                <a:gd name="T1" fmla="*/ 468 h 468"/>
                <a:gd name="T2" fmla="*/ 0 w 685"/>
                <a:gd name="T3" fmla="*/ 406 h 468"/>
                <a:gd name="T4" fmla="*/ 0 w 685"/>
                <a:gd name="T5" fmla="*/ 71 h 468"/>
                <a:gd name="T6" fmla="*/ 63 w 685"/>
                <a:gd name="T7" fmla="*/ 0 h 468"/>
                <a:gd name="T8" fmla="*/ 623 w 685"/>
                <a:gd name="T9" fmla="*/ 0 h 468"/>
                <a:gd name="T10" fmla="*/ 685 w 685"/>
                <a:gd name="T11" fmla="*/ 71 h 468"/>
                <a:gd name="T12" fmla="*/ 685 w 685"/>
                <a:gd name="T13" fmla="*/ 406 h 468"/>
                <a:gd name="T14" fmla="*/ 623 w 685"/>
                <a:gd name="T15" fmla="*/ 468 h 468"/>
                <a:gd name="T16" fmla="*/ 63 w 685"/>
                <a:gd name="T17" fmla="*/ 468 h 468"/>
                <a:gd name="T18" fmla="*/ 63 w 685"/>
                <a:gd name="T1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5" h="468">
                  <a:moveTo>
                    <a:pt x="63" y="468"/>
                  </a:moveTo>
                  <a:cubicBezTo>
                    <a:pt x="32" y="468"/>
                    <a:pt x="0" y="445"/>
                    <a:pt x="0" y="406"/>
                  </a:cubicBezTo>
                  <a:cubicBezTo>
                    <a:pt x="0" y="71"/>
                    <a:pt x="0" y="71"/>
                    <a:pt x="0" y="71"/>
                  </a:cubicBezTo>
                  <a:cubicBezTo>
                    <a:pt x="0" y="32"/>
                    <a:pt x="32" y="0"/>
                    <a:pt x="63" y="0"/>
                  </a:cubicBezTo>
                  <a:cubicBezTo>
                    <a:pt x="623" y="0"/>
                    <a:pt x="623" y="0"/>
                    <a:pt x="623" y="0"/>
                  </a:cubicBezTo>
                  <a:cubicBezTo>
                    <a:pt x="662" y="0"/>
                    <a:pt x="685" y="32"/>
                    <a:pt x="685" y="71"/>
                  </a:cubicBezTo>
                  <a:cubicBezTo>
                    <a:pt x="685" y="406"/>
                    <a:pt x="685" y="406"/>
                    <a:pt x="685" y="406"/>
                  </a:cubicBezTo>
                  <a:cubicBezTo>
                    <a:pt x="685" y="445"/>
                    <a:pt x="662" y="468"/>
                    <a:pt x="623" y="468"/>
                  </a:cubicBezTo>
                  <a:cubicBezTo>
                    <a:pt x="63" y="468"/>
                    <a:pt x="63" y="468"/>
                    <a:pt x="63" y="468"/>
                  </a:cubicBezTo>
                  <a:cubicBezTo>
                    <a:pt x="63" y="468"/>
                    <a:pt x="63" y="468"/>
                    <a:pt x="63" y="468"/>
                  </a:cubicBezTo>
                  <a:close/>
                </a:path>
              </a:pathLst>
            </a:custGeom>
            <a:gradFill>
              <a:gsLst>
                <a:gs pos="100000">
                  <a:schemeClr val="tx2">
                    <a:lumMod val="60000"/>
                    <a:lumOff val="40000"/>
                  </a:schemeClr>
                </a:gs>
                <a:gs pos="0">
                  <a:schemeClr val="tx2">
                    <a:lumMod val="5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44">
              <a:extLst>
                <a:ext uri="{FF2B5EF4-FFF2-40B4-BE49-F238E27FC236}">
                  <a16:creationId xmlns:a16="http://schemas.microsoft.com/office/drawing/2014/main" id="{66CCC10B-74B0-4817-9523-CB26F4714CF8}"/>
                </a:ext>
              </a:extLst>
            </p:cNvPr>
            <p:cNvSpPr>
              <a:spLocks noEditPoints="1"/>
            </p:cNvSpPr>
            <p:nvPr/>
          </p:nvSpPr>
          <p:spPr bwMode="auto">
            <a:xfrm>
              <a:off x="5095876" y="4794250"/>
              <a:ext cx="2236788" cy="1549400"/>
            </a:xfrm>
            <a:custGeom>
              <a:avLst/>
              <a:gdLst>
                <a:gd name="T0" fmla="*/ 633 w 705"/>
                <a:gd name="T1" fmla="*/ 488 h 488"/>
                <a:gd name="T2" fmla="*/ 73 w 705"/>
                <a:gd name="T3" fmla="*/ 488 h 488"/>
                <a:gd name="T4" fmla="*/ 0 w 705"/>
                <a:gd name="T5" fmla="*/ 416 h 488"/>
                <a:gd name="T6" fmla="*/ 0 w 705"/>
                <a:gd name="T7" fmla="*/ 81 h 488"/>
                <a:gd name="T8" fmla="*/ 73 w 705"/>
                <a:gd name="T9" fmla="*/ 0 h 488"/>
                <a:gd name="T10" fmla="*/ 633 w 705"/>
                <a:gd name="T11" fmla="*/ 0 h 488"/>
                <a:gd name="T12" fmla="*/ 705 w 705"/>
                <a:gd name="T13" fmla="*/ 81 h 488"/>
                <a:gd name="T14" fmla="*/ 705 w 705"/>
                <a:gd name="T15" fmla="*/ 416 h 488"/>
                <a:gd name="T16" fmla="*/ 633 w 705"/>
                <a:gd name="T17" fmla="*/ 488 h 488"/>
                <a:gd name="T18" fmla="*/ 73 w 705"/>
                <a:gd name="T19" fmla="*/ 20 h 488"/>
                <a:gd name="T20" fmla="*/ 20 w 705"/>
                <a:gd name="T21" fmla="*/ 81 h 488"/>
                <a:gd name="T22" fmla="*/ 20 w 705"/>
                <a:gd name="T23" fmla="*/ 416 h 488"/>
                <a:gd name="T24" fmla="*/ 73 w 705"/>
                <a:gd name="T25" fmla="*/ 468 h 488"/>
                <a:gd name="T26" fmla="*/ 633 w 705"/>
                <a:gd name="T27" fmla="*/ 468 h 488"/>
                <a:gd name="T28" fmla="*/ 685 w 705"/>
                <a:gd name="T29" fmla="*/ 416 h 488"/>
                <a:gd name="T30" fmla="*/ 685 w 705"/>
                <a:gd name="T31" fmla="*/ 81 h 488"/>
                <a:gd name="T32" fmla="*/ 633 w 705"/>
                <a:gd name="T33" fmla="*/ 20 h 488"/>
                <a:gd name="T34" fmla="*/ 73 w 705"/>
                <a:gd name="T35" fmla="*/ 2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488">
                  <a:moveTo>
                    <a:pt x="633" y="488"/>
                  </a:moveTo>
                  <a:cubicBezTo>
                    <a:pt x="73" y="488"/>
                    <a:pt x="73" y="488"/>
                    <a:pt x="73" y="488"/>
                  </a:cubicBezTo>
                  <a:cubicBezTo>
                    <a:pt x="37" y="488"/>
                    <a:pt x="0" y="461"/>
                    <a:pt x="0" y="416"/>
                  </a:cubicBezTo>
                  <a:cubicBezTo>
                    <a:pt x="0" y="81"/>
                    <a:pt x="0" y="81"/>
                    <a:pt x="0" y="81"/>
                  </a:cubicBezTo>
                  <a:cubicBezTo>
                    <a:pt x="0" y="38"/>
                    <a:pt x="34" y="0"/>
                    <a:pt x="73" y="0"/>
                  </a:cubicBezTo>
                  <a:cubicBezTo>
                    <a:pt x="633" y="0"/>
                    <a:pt x="633" y="0"/>
                    <a:pt x="633" y="0"/>
                  </a:cubicBezTo>
                  <a:cubicBezTo>
                    <a:pt x="675" y="0"/>
                    <a:pt x="705" y="33"/>
                    <a:pt x="705" y="81"/>
                  </a:cubicBezTo>
                  <a:cubicBezTo>
                    <a:pt x="705" y="416"/>
                    <a:pt x="705" y="416"/>
                    <a:pt x="705" y="416"/>
                  </a:cubicBezTo>
                  <a:cubicBezTo>
                    <a:pt x="705" y="460"/>
                    <a:pt x="677" y="488"/>
                    <a:pt x="633" y="488"/>
                  </a:cubicBezTo>
                  <a:close/>
                  <a:moveTo>
                    <a:pt x="73" y="20"/>
                  </a:moveTo>
                  <a:cubicBezTo>
                    <a:pt x="48" y="20"/>
                    <a:pt x="20" y="46"/>
                    <a:pt x="20" y="81"/>
                  </a:cubicBezTo>
                  <a:cubicBezTo>
                    <a:pt x="20" y="416"/>
                    <a:pt x="20" y="416"/>
                    <a:pt x="20" y="416"/>
                  </a:cubicBezTo>
                  <a:cubicBezTo>
                    <a:pt x="20" y="450"/>
                    <a:pt x="47" y="468"/>
                    <a:pt x="73" y="468"/>
                  </a:cubicBezTo>
                  <a:cubicBezTo>
                    <a:pt x="633" y="468"/>
                    <a:pt x="633" y="468"/>
                    <a:pt x="633" y="468"/>
                  </a:cubicBezTo>
                  <a:cubicBezTo>
                    <a:pt x="666" y="468"/>
                    <a:pt x="685" y="449"/>
                    <a:pt x="685" y="416"/>
                  </a:cubicBezTo>
                  <a:cubicBezTo>
                    <a:pt x="685" y="81"/>
                    <a:pt x="685" y="81"/>
                    <a:pt x="685" y="81"/>
                  </a:cubicBezTo>
                  <a:cubicBezTo>
                    <a:pt x="685" y="51"/>
                    <a:pt x="669" y="20"/>
                    <a:pt x="633" y="20"/>
                  </a:cubicBezTo>
                  <a:lnTo>
                    <a:pt x="73" y="2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45">
              <a:extLst>
                <a:ext uri="{FF2B5EF4-FFF2-40B4-BE49-F238E27FC236}">
                  <a16:creationId xmlns:a16="http://schemas.microsoft.com/office/drawing/2014/main" id="{2BB2DBE8-FD0A-425C-810B-B4E779747D68}"/>
                </a:ext>
              </a:extLst>
            </p:cNvPr>
            <p:cNvSpPr>
              <a:spLocks/>
            </p:cNvSpPr>
            <p:nvPr/>
          </p:nvSpPr>
          <p:spPr bwMode="auto">
            <a:xfrm>
              <a:off x="5661026" y="6321425"/>
              <a:ext cx="1108075" cy="295275"/>
            </a:xfrm>
            <a:custGeom>
              <a:avLst/>
              <a:gdLst>
                <a:gd name="T0" fmla="*/ 349 w 349"/>
                <a:gd name="T1" fmla="*/ 54 h 93"/>
                <a:gd name="T2" fmla="*/ 310 w 349"/>
                <a:gd name="T3" fmla="*/ 93 h 93"/>
                <a:gd name="T4" fmla="*/ 31 w 349"/>
                <a:gd name="T5" fmla="*/ 93 h 93"/>
                <a:gd name="T6" fmla="*/ 0 w 349"/>
                <a:gd name="T7" fmla="*/ 54 h 93"/>
                <a:gd name="T8" fmla="*/ 0 w 349"/>
                <a:gd name="T9" fmla="*/ 31 h 93"/>
                <a:gd name="T10" fmla="*/ 31 w 349"/>
                <a:gd name="T11" fmla="*/ 0 h 93"/>
                <a:gd name="T12" fmla="*/ 310 w 349"/>
                <a:gd name="T13" fmla="*/ 0 h 93"/>
                <a:gd name="T14" fmla="*/ 349 w 349"/>
                <a:gd name="T15" fmla="*/ 31 h 93"/>
                <a:gd name="T16" fmla="*/ 349 w 349"/>
                <a:gd name="T17" fmla="*/ 54 h 93"/>
                <a:gd name="T18" fmla="*/ 349 w 349"/>
                <a:gd name="T19" fmla="*/ 5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93">
                  <a:moveTo>
                    <a:pt x="349" y="54"/>
                  </a:moveTo>
                  <a:cubicBezTo>
                    <a:pt x="349" y="77"/>
                    <a:pt x="334" y="93"/>
                    <a:pt x="310" y="93"/>
                  </a:cubicBezTo>
                  <a:cubicBezTo>
                    <a:pt x="31" y="93"/>
                    <a:pt x="31" y="93"/>
                    <a:pt x="31" y="93"/>
                  </a:cubicBezTo>
                  <a:cubicBezTo>
                    <a:pt x="16" y="93"/>
                    <a:pt x="0" y="77"/>
                    <a:pt x="0" y="54"/>
                  </a:cubicBezTo>
                  <a:cubicBezTo>
                    <a:pt x="0" y="31"/>
                    <a:pt x="0" y="31"/>
                    <a:pt x="0" y="31"/>
                  </a:cubicBezTo>
                  <a:cubicBezTo>
                    <a:pt x="0" y="16"/>
                    <a:pt x="16" y="0"/>
                    <a:pt x="31" y="0"/>
                  </a:cubicBezTo>
                  <a:cubicBezTo>
                    <a:pt x="310" y="0"/>
                    <a:pt x="310" y="0"/>
                    <a:pt x="310" y="0"/>
                  </a:cubicBezTo>
                  <a:cubicBezTo>
                    <a:pt x="334" y="0"/>
                    <a:pt x="349" y="16"/>
                    <a:pt x="349" y="31"/>
                  </a:cubicBezTo>
                  <a:cubicBezTo>
                    <a:pt x="349" y="54"/>
                    <a:pt x="349" y="54"/>
                    <a:pt x="349" y="54"/>
                  </a:cubicBezTo>
                  <a:cubicBezTo>
                    <a:pt x="349" y="54"/>
                    <a:pt x="349" y="54"/>
                    <a:pt x="349" y="54"/>
                  </a:cubicBezTo>
                  <a:close/>
                </a:path>
              </a:pathLst>
            </a:custGeom>
            <a:gradFill>
              <a:gsLst>
                <a:gs pos="100000">
                  <a:schemeClr val="tx2">
                    <a:lumMod val="60000"/>
                    <a:lumOff val="40000"/>
                  </a:schemeClr>
                </a:gs>
                <a:gs pos="0">
                  <a:schemeClr val="tx2">
                    <a:lumMod val="5000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46">
              <a:extLst>
                <a:ext uri="{FF2B5EF4-FFF2-40B4-BE49-F238E27FC236}">
                  <a16:creationId xmlns:a16="http://schemas.microsoft.com/office/drawing/2014/main" id="{BA4EF1E8-F38A-41C2-8E1E-F5F9D2E84DB6}"/>
                </a:ext>
              </a:extLst>
            </p:cNvPr>
            <p:cNvSpPr>
              <a:spLocks noEditPoints="1"/>
            </p:cNvSpPr>
            <p:nvPr/>
          </p:nvSpPr>
          <p:spPr bwMode="auto">
            <a:xfrm>
              <a:off x="5629276" y="6289675"/>
              <a:ext cx="1171575" cy="358775"/>
            </a:xfrm>
            <a:custGeom>
              <a:avLst/>
              <a:gdLst>
                <a:gd name="T0" fmla="*/ 320 w 369"/>
                <a:gd name="T1" fmla="*/ 113 h 113"/>
                <a:gd name="T2" fmla="*/ 41 w 369"/>
                <a:gd name="T3" fmla="*/ 113 h 113"/>
                <a:gd name="T4" fmla="*/ 0 w 369"/>
                <a:gd name="T5" fmla="*/ 64 h 113"/>
                <a:gd name="T6" fmla="*/ 0 w 369"/>
                <a:gd name="T7" fmla="*/ 41 h 113"/>
                <a:gd name="T8" fmla="*/ 41 w 369"/>
                <a:gd name="T9" fmla="*/ 0 h 113"/>
                <a:gd name="T10" fmla="*/ 320 w 369"/>
                <a:gd name="T11" fmla="*/ 0 h 113"/>
                <a:gd name="T12" fmla="*/ 369 w 369"/>
                <a:gd name="T13" fmla="*/ 41 h 113"/>
                <a:gd name="T14" fmla="*/ 369 w 369"/>
                <a:gd name="T15" fmla="*/ 64 h 113"/>
                <a:gd name="T16" fmla="*/ 320 w 369"/>
                <a:gd name="T17" fmla="*/ 113 h 113"/>
                <a:gd name="T18" fmla="*/ 41 w 369"/>
                <a:gd name="T19" fmla="*/ 20 h 113"/>
                <a:gd name="T20" fmla="*/ 20 w 369"/>
                <a:gd name="T21" fmla="*/ 41 h 113"/>
                <a:gd name="T22" fmla="*/ 20 w 369"/>
                <a:gd name="T23" fmla="*/ 64 h 113"/>
                <a:gd name="T24" fmla="*/ 41 w 369"/>
                <a:gd name="T25" fmla="*/ 93 h 113"/>
                <a:gd name="T26" fmla="*/ 320 w 369"/>
                <a:gd name="T27" fmla="*/ 93 h 113"/>
                <a:gd name="T28" fmla="*/ 349 w 369"/>
                <a:gd name="T29" fmla="*/ 64 h 113"/>
                <a:gd name="T30" fmla="*/ 349 w 369"/>
                <a:gd name="T31" fmla="*/ 41 h 113"/>
                <a:gd name="T32" fmla="*/ 320 w 369"/>
                <a:gd name="T33" fmla="*/ 20 h 113"/>
                <a:gd name="T34" fmla="*/ 41 w 369"/>
                <a:gd name="T35" fmla="*/ 2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 h="113">
                  <a:moveTo>
                    <a:pt x="320" y="113"/>
                  </a:moveTo>
                  <a:cubicBezTo>
                    <a:pt x="41" y="113"/>
                    <a:pt x="41" y="113"/>
                    <a:pt x="41" y="113"/>
                  </a:cubicBezTo>
                  <a:cubicBezTo>
                    <a:pt x="22" y="113"/>
                    <a:pt x="0" y="94"/>
                    <a:pt x="0" y="64"/>
                  </a:cubicBezTo>
                  <a:cubicBezTo>
                    <a:pt x="0" y="41"/>
                    <a:pt x="0" y="41"/>
                    <a:pt x="0" y="41"/>
                  </a:cubicBezTo>
                  <a:cubicBezTo>
                    <a:pt x="0" y="20"/>
                    <a:pt x="20" y="0"/>
                    <a:pt x="41" y="0"/>
                  </a:cubicBezTo>
                  <a:cubicBezTo>
                    <a:pt x="320" y="0"/>
                    <a:pt x="320" y="0"/>
                    <a:pt x="320" y="0"/>
                  </a:cubicBezTo>
                  <a:cubicBezTo>
                    <a:pt x="351" y="0"/>
                    <a:pt x="369" y="21"/>
                    <a:pt x="369" y="41"/>
                  </a:cubicBezTo>
                  <a:cubicBezTo>
                    <a:pt x="369" y="64"/>
                    <a:pt x="369" y="64"/>
                    <a:pt x="369" y="64"/>
                  </a:cubicBezTo>
                  <a:cubicBezTo>
                    <a:pt x="369" y="93"/>
                    <a:pt x="349" y="113"/>
                    <a:pt x="320" y="113"/>
                  </a:cubicBezTo>
                  <a:close/>
                  <a:moveTo>
                    <a:pt x="41" y="20"/>
                  </a:moveTo>
                  <a:cubicBezTo>
                    <a:pt x="31" y="20"/>
                    <a:pt x="20" y="31"/>
                    <a:pt x="20" y="41"/>
                  </a:cubicBezTo>
                  <a:cubicBezTo>
                    <a:pt x="20" y="64"/>
                    <a:pt x="20" y="64"/>
                    <a:pt x="20" y="64"/>
                  </a:cubicBezTo>
                  <a:cubicBezTo>
                    <a:pt x="20" y="81"/>
                    <a:pt x="31" y="93"/>
                    <a:pt x="41" y="93"/>
                  </a:cubicBezTo>
                  <a:cubicBezTo>
                    <a:pt x="320" y="93"/>
                    <a:pt x="320" y="93"/>
                    <a:pt x="320" y="93"/>
                  </a:cubicBezTo>
                  <a:cubicBezTo>
                    <a:pt x="338" y="93"/>
                    <a:pt x="349" y="82"/>
                    <a:pt x="349" y="64"/>
                  </a:cubicBezTo>
                  <a:cubicBezTo>
                    <a:pt x="349" y="41"/>
                    <a:pt x="349" y="41"/>
                    <a:pt x="349" y="41"/>
                  </a:cubicBezTo>
                  <a:cubicBezTo>
                    <a:pt x="349" y="31"/>
                    <a:pt x="338" y="20"/>
                    <a:pt x="320" y="20"/>
                  </a:cubicBezTo>
                  <a:lnTo>
                    <a:pt x="41" y="2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47">
              <a:extLst>
                <a:ext uri="{FF2B5EF4-FFF2-40B4-BE49-F238E27FC236}">
                  <a16:creationId xmlns:a16="http://schemas.microsoft.com/office/drawing/2014/main" id="{ADABA95B-7B14-4251-8D75-077A53A198FD}"/>
                </a:ext>
              </a:extLst>
            </p:cNvPr>
            <p:cNvSpPr>
              <a:spLocks/>
            </p:cNvSpPr>
            <p:nvPr/>
          </p:nvSpPr>
          <p:spPr bwMode="auto">
            <a:xfrm>
              <a:off x="5327651" y="5026025"/>
              <a:ext cx="1776413" cy="1085850"/>
            </a:xfrm>
            <a:custGeom>
              <a:avLst/>
              <a:gdLst>
                <a:gd name="T0" fmla="*/ 31 w 560"/>
                <a:gd name="T1" fmla="*/ 342 h 342"/>
                <a:gd name="T2" fmla="*/ 0 w 560"/>
                <a:gd name="T3" fmla="*/ 311 h 342"/>
                <a:gd name="T4" fmla="*/ 0 w 560"/>
                <a:gd name="T5" fmla="*/ 39 h 342"/>
                <a:gd name="T6" fmla="*/ 31 w 560"/>
                <a:gd name="T7" fmla="*/ 0 h 342"/>
                <a:gd name="T8" fmla="*/ 528 w 560"/>
                <a:gd name="T9" fmla="*/ 0 h 342"/>
                <a:gd name="T10" fmla="*/ 560 w 560"/>
                <a:gd name="T11" fmla="*/ 39 h 342"/>
                <a:gd name="T12" fmla="*/ 560 w 560"/>
                <a:gd name="T13" fmla="*/ 311 h 342"/>
                <a:gd name="T14" fmla="*/ 528 w 560"/>
                <a:gd name="T15" fmla="*/ 342 h 342"/>
                <a:gd name="T16" fmla="*/ 31 w 560"/>
                <a:gd name="T17" fmla="*/ 342 h 342"/>
                <a:gd name="T18" fmla="*/ 31 w 560"/>
                <a:gd name="T19"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342">
                  <a:moveTo>
                    <a:pt x="31" y="342"/>
                  </a:moveTo>
                  <a:cubicBezTo>
                    <a:pt x="16" y="342"/>
                    <a:pt x="0" y="327"/>
                    <a:pt x="0" y="311"/>
                  </a:cubicBezTo>
                  <a:cubicBezTo>
                    <a:pt x="0" y="39"/>
                    <a:pt x="0" y="39"/>
                    <a:pt x="0" y="39"/>
                  </a:cubicBezTo>
                  <a:cubicBezTo>
                    <a:pt x="0" y="16"/>
                    <a:pt x="16" y="0"/>
                    <a:pt x="31" y="0"/>
                  </a:cubicBezTo>
                  <a:cubicBezTo>
                    <a:pt x="528" y="0"/>
                    <a:pt x="528" y="0"/>
                    <a:pt x="528" y="0"/>
                  </a:cubicBezTo>
                  <a:cubicBezTo>
                    <a:pt x="552" y="0"/>
                    <a:pt x="560" y="16"/>
                    <a:pt x="560" y="39"/>
                  </a:cubicBezTo>
                  <a:cubicBezTo>
                    <a:pt x="560" y="311"/>
                    <a:pt x="560" y="311"/>
                    <a:pt x="560" y="311"/>
                  </a:cubicBezTo>
                  <a:cubicBezTo>
                    <a:pt x="560" y="327"/>
                    <a:pt x="552" y="342"/>
                    <a:pt x="528" y="342"/>
                  </a:cubicBezTo>
                  <a:cubicBezTo>
                    <a:pt x="31" y="342"/>
                    <a:pt x="31" y="342"/>
                    <a:pt x="31" y="342"/>
                  </a:cubicBezTo>
                  <a:cubicBezTo>
                    <a:pt x="31" y="342"/>
                    <a:pt x="31" y="342"/>
                    <a:pt x="31" y="342"/>
                  </a:cubicBezTo>
                  <a:close/>
                </a:path>
              </a:pathLst>
            </a:custGeom>
            <a:gradFill>
              <a:gsLst>
                <a:gs pos="0">
                  <a:schemeClr val="bg1"/>
                </a:gs>
                <a:gs pos="91000">
                  <a:schemeClr val="bg2">
                    <a:lumMod val="90000"/>
                  </a:schemeClr>
                </a:gs>
              </a:gsLst>
              <a:lin ang="180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48">
              <a:extLst>
                <a:ext uri="{FF2B5EF4-FFF2-40B4-BE49-F238E27FC236}">
                  <a16:creationId xmlns:a16="http://schemas.microsoft.com/office/drawing/2014/main" id="{920EED44-135A-43FB-B55F-02D3A486A941}"/>
                </a:ext>
              </a:extLst>
            </p:cNvPr>
            <p:cNvSpPr>
              <a:spLocks noEditPoints="1"/>
            </p:cNvSpPr>
            <p:nvPr/>
          </p:nvSpPr>
          <p:spPr bwMode="auto">
            <a:xfrm>
              <a:off x="5308601" y="5006975"/>
              <a:ext cx="1814513" cy="1123950"/>
            </a:xfrm>
            <a:custGeom>
              <a:avLst/>
              <a:gdLst>
                <a:gd name="T0" fmla="*/ 534 w 572"/>
                <a:gd name="T1" fmla="*/ 354 h 354"/>
                <a:gd name="T2" fmla="*/ 37 w 572"/>
                <a:gd name="T3" fmla="*/ 354 h 354"/>
                <a:gd name="T4" fmla="*/ 0 w 572"/>
                <a:gd name="T5" fmla="*/ 317 h 354"/>
                <a:gd name="T6" fmla="*/ 0 w 572"/>
                <a:gd name="T7" fmla="*/ 45 h 354"/>
                <a:gd name="T8" fmla="*/ 37 w 572"/>
                <a:gd name="T9" fmla="*/ 0 h 354"/>
                <a:gd name="T10" fmla="*/ 534 w 572"/>
                <a:gd name="T11" fmla="*/ 0 h 354"/>
                <a:gd name="T12" fmla="*/ 572 w 572"/>
                <a:gd name="T13" fmla="*/ 45 h 354"/>
                <a:gd name="T14" fmla="*/ 572 w 572"/>
                <a:gd name="T15" fmla="*/ 317 h 354"/>
                <a:gd name="T16" fmla="*/ 534 w 572"/>
                <a:gd name="T17" fmla="*/ 354 h 354"/>
                <a:gd name="T18" fmla="*/ 37 w 572"/>
                <a:gd name="T19" fmla="*/ 12 h 354"/>
                <a:gd name="T20" fmla="*/ 12 w 572"/>
                <a:gd name="T21" fmla="*/ 45 h 354"/>
                <a:gd name="T22" fmla="*/ 12 w 572"/>
                <a:gd name="T23" fmla="*/ 317 h 354"/>
                <a:gd name="T24" fmla="*/ 37 w 572"/>
                <a:gd name="T25" fmla="*/ 342 h 354"/>
                <a:gd name="T26" fmla="*/ 534 w 572"/>
                <a:gd name="T27" fmla="*/ 342 h 354"/>
                <a:gd name="T28" fmla="*/ 560 w 572"/>
                <a:gd name="T29" fmla="*/ 317 h 354"/>
                <a:gd name="T30" fmla="*/ 560 w 572"/>
                <a:gd name="T31" fmla="*/ 45 h 354"/>
                <a:gd name="T32" fmla="*/ 534 w 572"/>
                <a:gd name="T33" fmla="*/ 12 h 354"/>
                <a:gd name="T34" fmla="*/ 37 w 572"/>
                <a:gd name="T35" fmla="*/ 1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2" h="354">
                  <a:moveTo>
                    <a:pt x="534" y="354"/>
                  </a:moveTo>
                  <a:cubicBezTo>
                    <a:pt x="37" y="354"/>
                    <a:pt x="37" y="354"/>
                    <a:pt x="37" y="354"/>
                  </a:cubicBezTo>
                  <a:cubicBezTo>
                    <a:pt x="18" y="354"/>
                    <a:pt x="0" y="336"/>
                    <a:pt x="0" y="317"/>
                  </a:cubicBezTo>
                  <a:cubicBezTo>
                    <a:pt x="0" y="45"/>
                    <a:pt x="0" y="45"/>
                    <a:pt x="0" y="45"/>
                  </a:cubicBezTo>
                  <a:cubicBezTo>
                    <a:pt x="0" y="17"/>
                    <a:pt x="19" y="0"/>
                    <a:pt x="37" y="0"/>
                  </a:cubicBezTo>
                  <a:cubicBezTo>
                    <a:pt x="534" y="0"/>
                    <a:pt x="534" y="0"/>
                    <a:pt x="534" y="0"/>
                  </a:cubicBezTo>
                  <a:cubicBezTo>
                    <a:pt x="559" y="0"/>
                    <a:pt x="572" y="15"/>
                    <a:pt x="572" y="45"/>
                  </a:cubicBezTo>
                  <a:cubicBezTo>
                    <a:pt x="572" y="317"/>
                    <a:pt x="572" y="317"/>
                    <a:pt x="572" y="317"/>
                  </a:cubicBezTo>
                  <a:cubicBezTo>
                    <a:pt x="572" y="335"/>
                    <a:pt x="562" y="354"/>
                    <a:pt x="534" y="354"/>
                  </a:cubicBezTo>
                  <a:close/>
                  <a:moveTo>
                    <a:pt x="37" y="12"/>
                  </a:moveTo>
                  <a:cubicBezTo>
                    <a:pt x="25" y="12"/>
                    <a:pt x="12" y="25"/>
                    <a:pt x="12" y="45"/>
                  </a:cubicBezTo>
                  <a:cubicBezTo>
                    <a:pt x="12" y="317"/>
                    <a:pt x="12" y="317"/>
                    <a:pt x="12" y="317"/>
                  </a:cubicBezTo>
                  <a:cubicBezTo>
                    <a:pt x="12" y="330"/>
                    <a:pt x="25" y="342"/>
                    <a:pt x="37" y="342"/>
                  </a:cubicBezTo>
                  <a:cubicBezTo>
                    <a:pt x="534" y="342"/>
                    <a:pt x="534" y="342"/>
                    <a:pt x="534" y="342"/>
                  </a:cubicBezTo>
                  <a:cubicBezTo>
                    <a:pt x="555" y="342"/>
                    <a:pt x="560" y="329"/>
                    <a:pt x="560" y="317"/>
                  </a:cubicBezTo>
                  <a:cubicBezTo>
                    <a:pt x="560" y="45"/>
                    <a:pt x="560" y="45"/>
                    <a:pt x="560" y="45"/>
                  </a:cubicBezTo>
                  <a:cubicBezTo>
                    <a:pt x="560" y="16"/>
                    <a:pt x="547" y="12"/>
                    <a:pt x="534" y="12"/>
                  </a:cubicBezTo>
                  <a:lnTo>
                    <a:pt x="37" y="12"/>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briefcase">
            <a:extLst>
              <a:ext uri="{FF2B5EF4-FFF2-40B4-BE49-F238E27FC236}">
                <a16:creationId xmlns:a16="http://schemas.microsoft.com/office/drawing/2014/main" id="{898F1B9A-C9C6-4F52-9D0B-D06A705FE0C5}"/>
              </a:ext>
            </a:extLst>
          </p:cNvPr>
          <p:cNvGrpSpPr/>
          <p:nvPr/>
        </p:nvGrpSpPr>
        <p:grpSpPr>
          <a:xfrm>
            <a:off x="9060357" y="4508398"/>
            <a:ext cx="1777632" cy="1610980"/>
            <a:chOff x="7462838" y="390525"/>
            <a:chExt cx="1422400" cy="1289050"/>
          </a:xfrm>
        </p:grpSpPr>
        <p:sp>
          <p:nvSpPr>
            <p:cNvPr id="43" name="Freeform 110">
              <a:extLst>
                <a:ext uri="{FF2B5EF4-FFF2-40B4-BE49-F238E27FC236}">
                  <a16:creationId xmlns:a16="http://schemas.microsoft.com/office/drawing/2014/main" id="{CD47A7CD-06F9-46F0-A462-B1E20C8CA065}"/>
                </a:ext>
              </a:extLst>
            </p:cNvPr>
            <p:cNvSpPr>
              <a:spLocks noEditPoints="1"/>
            </p:cNvSpPr>
            <p:nvPr/>
          </p:nvSpPr>
          <p:spPr bwMode="auto">
            <a:xfrm>
              <a:off x="7897813" y="390525"/>
              <a:ext cx="552450" cy="365125"/>
            </a:xfrm>
            <a:custGeom>
              <a:avLst/>
              <a:gdLst>
                <a:gd name="T0" fmla="*/ 145 w 174"/>
                <a:gd name="T1" fmla="*/ 25 h 115"/>
                <a:gd name="T2" fmla="*/ 149 w 174"/>
                <a:gd name="T3" fmla="*/ 30 h 115"/>
                <a:gd name="T4" fmla="*/ 149 w 174"/>
                <a:gd name="T5" fmla="*/ 86 h 115"/>
                <a:gd name="T6" fmla="*/ 145 w 174"/>
                <a:gd name="T7" fmla="*/ 90 h 115"/>
                <a:gd name="T8" fmla="*/ 29 w 174"/>
                <a:gd name="T9" fmla="*/ 90 h 115"/>
                <a:gd name="T10" fmla="*/ 25 w 174"/>
                <a:gd name="T11" fmla="*/ 86 h 115"/>
                <a:gd name="T12" fmla="*/ 25 w 174"/>
                <a:gd name="T13" fmla="*/ 30 h 115"/>
                <a:gd name="T14" fmla="*/ 29 w 174"/>
                <a:gd name="T15" fmla="*/ 25 h 115"/>
                <a:gd name="T16" fmla="*/ 145 w 174"/>
                <a:gd name="T17" fmla="*/ 25 h 115"/>
                <a:gd name="T18" fmla="*/ 145 w 174"/>
                <a:gd name="T19" fmla="*/ 0 h 115"/>
                <a:gd name="T20" fmla="*/ 29 w 174"/>
                <a:gd name="T21" fmla="*/ 0 h 115"/>
                <a:gd name="T22" fmla="*/ 0 w 174"/>
                <a:gd name="T23" fmla="*/ 30 h 115"/>
                <a:gd name="T24" fmla="*/ 0 w 174"/>
                <a:gd name="T25" fmla="*/ 86 h 115"/>
                <a:gd name="T26" fmla="*/ 29 w 174"/>
                <a:gd name="T27" fmla="*/ 115 h 115"/>
                <a:gd name="T28" fmla="*/ 145 w 174"/>
                <a:gd name="T29" fmla="*/ 115 h 115"/>
                <a:gd name="T30" fmla="*/ 174 w 174"/>
                <a:gd name="T31" fmla="*/ 86 h 115"/>
                <a:gd name="T32" fmla="*/ 174 w 174"/>
                <a:gd name="T33" fmla="*/ 30 h 115"/>
                <a:gd name="T34" fmla="*/ 145 w 174"/>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15">
                  <a:moveTo>
                    <a:pt x="145" y="25"/>
                  </a:moveTo>
                  <a:cubicBezTo>
                    <a:pt x="147" y="25"/>
                    <a:pt x="149" y="27"/>
                    <a:pt x="149" y="30"/>
                  </a:cubicBezTo>
                  <a:cubicBezTo>
                    <a:pt x="149" y="86"/>
                    <a:pt x="149" y="86"/>
                    <a:pt x="149" y="86"/>
                  </a:cubicBezTo>
                  <a:cubicBezTo>
                    <a:pt x="149" y="88"/>
                    <a:pt x="147" y="90"/>
                    <a:pt x="145" y="90"/>
                  </a:cubicBezTo>
                  <a:cubicBezTo>
                    <a:pt x="29" y="90"/>
                    <a:pt x="29" y="90"/>
                    <a:pt x="29" y="90"/>
                  </a:cubicBezTo>
                  <a:cubicBezTo>
                    <a:pt x="27" y="90"/>
                    <a:pt x="25" y="88"/>
                    <a:pt x="25" y="86"/>
                  </a:cubicBezTo>
                  <a:cubicBezTo>
                    <a:pt x="25" y="30"/>
                    <a:pt x="25" y="30"/>
                    <a:pt x="25" y="30"/>
                  </a:cubicBezTo>
                  <a:cubicBezTo>
                    <a:pt x="25" y="27"/>
                    <a:pt x="27" y="25"/>
                    <a:pt x="29" y="25"/>
                  </a:cubicBezTo>
                  <a:cubicBezTo>
                    <a:pt x="145" y="25"/>
                    <a:pt x="145" y="25"/>
                    <a:pt x="145" y="25"/>
                  </a:cubicBezTo>
                  <a:moveTo>
                    <a:pt x="145" y="0"/>
                  </a:moveTo>
                  <a:cubicBezTo>
                    <a:pt x="29" y="0"/>
                    <a:pt x="29" y="0"/>
                    <a:pt x="29" y="0"/>
                  </a:cubicBezTo>
                  <a:cubicBezTo>
                    <a:pt x="13" y="0"/>
                    <a:pt x="0" y="13"/>
                    <a:pt x="0" y="30"/>
                  </a:cubicBezTo>
                  <a:cubicBezTo>
                    <a:pt x="0" y="86"/>
                    <a:pt x="0" y="86"/>
                    <a:pt x="0" y="86"/>
                  </a:cubicBezTo>
                  <a:cubicBezTo>
                    <a:pt x="0" y="102"/>
                    <a:pt x="13" y="115"/>
                    <a:pt x="29" y="115"/>
                  </a:cubicBezTo>
                  <a:cubicBezTo>
                    <a:pt x="145" y="115"/>
                    <a:pt x="145" y="115"/>
                    <a:pt x="145" y="115"/>
                  </a:cubicBezTo>
                  <a:cubicBezTo>
                    <a:pt x="161" y="115"/>
                    <a:pt x="174" y="102"/>
                    <a:pt x="174" y="86"/>
                  </a:cubicBezTo>
                  <a:cubicBezTo>
                    <a:pt x="174" y="30"/>
                    <a:pt x="174" y="30"/>
                    <a:pt x="174" y="30"/>
                  </a:cubicBezTo>
                  <a:cubicBezTo>
                    <a:pt x="174" y="13"/>
                    <a:pt x="161" y="0"/>
                    <a:pt x="145"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11">
              <a:extLst>
                <a:ext uri="{FF2B5EF4-FFF2-40B4-BE49-F238E27FC236}">
                  <a16:creationId xmlns:a16="http://schemas.microsoft.com/office/drawing/2014/main" id="{CA8927F3-4435-4845-A4C4-AB4CDAFD6D69}"/>
                </a:ext>
              </a:extLst>
            </p:cNvPr>
            <p:cNvSpPr>
              <a:spLocks/>
            </p:cNvSpPr>
            <p:nvPr/>
          </p:nvSpPr>
          <p:spPr bwMode="auto">
            <a:xfrm>
              <a:off x="7494588" y="584200"/>
              <a:ext cx="1358900" cy="1063625"/>
            </a:xfrm>
            <a:custGeom>
              <a:avLst/>
              <a:gdLst>
                <a:gd name="T0" fmla="*/ 27 w 428"/>
                <a:gd name="T1" fmla="*/ 335 h 335"/>
                <a:gd name="T2" fmla="*/ 0 w 428"/>
                <a:gd name="T3" fmla="*/ 308 h 335"/>
                <a:gd name="T4" fmla="*/ 0 w 428"/>
                <a:gd name="T5" fmla="*/ 27 h 335"/>
                <a:gd name="T6" fmla="*/ 27 w 428"/>
                <a:gd name="T7" fmla="*/ 0 h 335"/>
                <a:gd name="T8" fmla="*/ 401 w 428"/>
                <a:gd name="T9" fmla="*/ 0 h 335"/>
                <a:gd name="T10" fmla="*/ 428 w 428"/>
                <a:gd name="T11" fmla="*/ 27 h 335"/>
                <a:gd name="T12" fmla="*/ 428 w 428"/>
                <a:gd name="T13" fmla="*/ 308 h 335"/>
                <a:gd name="T14" fmla="*/ 401 w 428"/>
                <a:gd name="T15" fmla="*/ 335 h 335"/>
                <a:gd name="T16" fmla="*/ 27 w 428"/>
                <a:gd name="T17"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335">
                  <a:moveTo>
                    <a:pt x="27" y="335"/>
                  </a:moveTo>
                  <a:cubicBezTo>
                    <a:pt x="12" y="335"/>
                    <a:pt x="0" y="322"/>
                    <a:pt x="0" y="308"/>
                  </a:cubicBezTo>
                  <a:cubicBezTo>
                    <a:pt x="0" y="27"/>
                    <a:pt x="0" y="27"/>
                    <a:pt x="0" y="27"/>
                  </a:cubicBezTo>
                  <a:cubicBezTo>
                    <a:pt x="0" y="12"/>
                    <a:pt x="12" y="0"/>
                    <a:pt x="27" y="0"/>
                  </a:cubicBezTo>
                  <a:cubicBezTo>
                    <a:pt x="401" y="0"/>
                    <a:pt x="401" y="0"/>
                    <a:pt x="401" y="0"/>
                  </a:cubicBezTo>
                  <a:cubicBezTo>
                    <a:pt x="416" y="0"/>
                    <a:pt x="428" y="12"/>
                    <a:pt x="428" y="27"/>
                  </a:cubicBezTo>
                  <a:cubicBezTo>
                    <a:pt x="428" y="308"/>
                    <a:pt x="428" y="308"/>
                    <a:pt x="428" y="308"/>
                  </a:cubicBezTo>
                  <a:cubicBezTo>
                    <a:pt x="428" y="322"/>
                    <a:pt x="416" y="335"/>
                    <a:pt x="401" y="335"/>
                  </a:cubicBezTo>
                  <a:lnTo>
                    <a:pt x="27" y="335"/>
                  </a:lnTo>
                  <a:close/>
                </a:path>
              </a:pathLst>
            </a:custGeom>
            <a:gradFill>
              <a:gsLst>
                <a:gs pos="13000">
                  <a:schemeClr val="accent3"/>
                </a:gs>
                <a:gs pos="85000">
                  <a:schemeClr val="accent3">
                    <a:lumMod val="75000"/>
                  </a:schemeClr>
                </a:gs>
              </a:gsLst>
              <a:lin ang="42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12">
              <a:extLst>
                <a:ext uri="{FF2B5EF4-FFF2-40B4-BE49-F238E27FC236}">
                  <a16:creationId xmlns:a16="http://schemas.microsoft.com/office/drawing/2014/main" id="{0D8472DA-EA49-48AC-AECF-94E61DBD8D29}"/>
                </a:ext>
              </a:extLst>
            </p:cNvPr>
            <p:cNvSpPr>
              <a:spLocks noEditPoints="1"/>
            </p:cNvSpPr>
            <p:nvPr/>
          </p:nvSpPr>
          <p:spPr bwMode="auto">
            <a:xfrm>
              <a:off x="7462838" y="552450"/>
              <a:ext cx="1422400" cy="1127125"/>
            </a:xfrm>
            <a:custGeom>
              <a:avLst/>
              <a:gdLst>
                <a:gd name="T0" fmla="*/ 411 w 448"/>
                <a:gd name="T1" fmla="*/ 20 h 355"/>
                <a:gd name="T2" fmla="*/ 428 w 448"/>
                <a:gd name="T3" fmla="*/ 37 h 355"/>
                <a:gd name="T4" fmla="*/ 428 w 448"/>
                <a:gd name="T5" fmla="*/ 318 h 355"/>
                <a:gd name="T6" fmla="*/ 411 w 448"/>
                <a:gd name="T7" fmla="*/ 335 h 355"/>
                <a:gd name="T8" fmla="*/ 37 w 448"/>
                <a:gd name="T9" fmla="*/ 335 h 355"/>
                <a:gd name="T10" fmla="*/ 20 w 448"/>
                <a:gd name="T11" fmla="*/ 318 h 355"/>
                <a:gd name="T12" fmla="*/ 20 w 448"/>
                <a:gd name="T13" fmla="*/ 37 h 355"/>
                <a:gd name="T14" fmla="*/ 37 w 448"/>
                <a:gd name="T15" fmla="*/ 20 h 355"/>
                <a:gd name="T16" fmla="*/ 411 w 448"/>
                <a:gd name="T17" fmla="*/ 20 h 355"/>
                <a:gd name="T18" fmla="*/ 411 w 448"/>
                <a:gd name="T19" fmla="*/ 0 h 355"/>
                <a:gd name="T20" fmla="*/ 37 w 448"/>
                <a:gd name="T21" fmla="*/ 0 h 355"/>
                <a:gd name="T22" fmla="*/ 0 w 448"/>
                <a:gd name="T23" fmla="*/ 37 h 355"/>
                <a:gd name="T24" fmla="*/ 0 w 448"/>
                <a:gd name="T25" fmla="*/ 318 h 355"/>
                <a:gd name="T26" fmla="*/ 37 w 448"/>
                <a:gd name="T27" fmla="*/ 355 h 355"/>
                <a:gd name="T28" fmla="*/ 411 w 448"/>
                <a:gd name="T29" fmla="*/ 355 h 355"/>
                <a:gd name="T30" fmla="*/ 448 w 448"/>
                <a:gd name="T31" fmla="*/ 318 h 355"/>
                <a:gd name="T32" fmla="*/ 448 w 448"/>
                <a:gd name="T33" fmla="*/ 37 h 355"/>
                <a:gd name="T34" fmla="*/ 411 w 448"/>
                <a:gd name="T35"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355">
                  <a:moveTo>
                    <a:pt x="411" y="20"/>
                  </a:moveTo>
                  <a:cubicBezTo>
                    <a:pt x="420" y="20"/>
                    <a:pt x="428" y="27"/>
                    <a:pt x="428" y="37"/>
                  </a:cubicBezTo>
                  <a:cubicBezTo>
                    <a:pt x="428" y="318"/>
                    <a:pt x="428" y="318"/>
                    <a:pt x="428" y="318"/>
                  </a:cubicBezTo>
                  <a:cubicBezTo>
                    <a:pt x="428" y="327"/>
                    <a:pt x="420" y="335"/>
                    <a:pt x="411" y="335"/>
                  </a:cubicBezTo>
                  <a:cubicBezTo>
                    <a:pt x="37" y="335"/>
                    <a:pt x="37" y="335"/>
                    <a:pt x="37" y="335"/>
                  </a:cubicBezTo>
                  <a:cubicBezTo>
                    <a:pt x="28" y="335"/>
                    <a:pt x="20" y="327"/>
                    <a:pt x="20" y="318"/>
                  </a:cubicBezTo>
                  <a:cubicBezTo>
                    <a:pt x="20" y="37"/>
                    <a:pt x="20" y="37"/>
                    <a:pt x="20" y="37"/>
                  </a:cubicBezTo>
                  <a:cubicBezTo>
                    <a:pt x="20" y="27"/>
                    <a:pt x="28" y="20"/>
                    <a:pt x="37" y="20"/>
                  </a:cubicBezTo>
                  <a:cubicBezTo>
                    <a:pt x="411" y="20"/>
                    <a:pt x="411" y="20"/>
                    <a:pt x="411" y="20"/>
                  </a:cubicBezTo>
                  <a:moveTo>
                    <a:pt x="411" y="0"/>
                  </a:moveTo>
                  <a:cubicBezTo>
                    <a:pt x="37" y="0"/>
                    <a:pt x="37" y="0"/>
                    <a:pt x="37" y="0"/>
                  </a:cubicBezTo>
                  <a:cubicBezTo>
                    <a:pt x="17" y="0"/>
                    <a:pt x="0" y="16"/>
                    <a:pt x="0" y="37"/>
                  </a:cubicBezTo>
                  <a:cubicBezTo>
                    <a:pt x="0" y="318"/>
                    <a:pt x="0" y="318"/>
                    <a:pt x="0" y="318"/>
                  </a:cubicBezTo>
                  <a:cubicBezTo>
                    <a:pt x="0" y="338"/>
                    <a:pt x="17" y="355"/>
                    <a:pt x="37" y="355"/>
                  </a:cubicBezTo>
                  <a:cubicBezTo>
                    <a:pt x="411" y="355"/>
                    <a:pt x="411" y="355"/>
                    <a:pt x="411" y="355"/>
                  </a:cubicBezTo>
                  <a:cubicBezTo>
                    <a:pt x="431" y="355"/>
                    <a:pt x="448" y="338"/>
                    <a:pt x="448" y="318"/>
                  </a:cubicBezTo>
                  <a:cubicBezTo>
                    <a:pt x="448" y="37"/>
                    <a:pt x="448" y="37"/>
                    <a:pt x="448" y="37"/>
                  </a:cubicBezTo>
                  <a:cubicBezTo>
                    <a:pt x="448" y="16"/>
                    <a:pt x="431" y="0"/>
                    <a:pt x="411" y="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13">
              <a:extLst>
                <a:ext uri="{FF2B5EF4-FFF2-40B4-BE49-F238E27FC236}">
                  <a16:creationId xmlns:a16="http://schemas.microsoft.com/office/drawing/2014/main" id="{B6F537E4-5520-4710-A375-54A1BEEDF3E6}"/>
                </a:ext>
              </a:extLst>
            </p:cNvPr>
            <p:cNvSpPr>
              <a:spLocks/>
            </p:cNvSpPr>
            <p:nvPr/>
          </p:nvSpPr>
          <p:spPr bwMode="auto">
            <a:xfrm>
              <a:off x="7507288" y="577850"/>
              <a:ext cx="1333500" cy="625475"/>
            </a:xfrm>
            <a:custGeom>
              <a:avLst/>
              <a:gdLst>
                <a:gd name="T0" fmla="*/ 311 w 420"/>
                <a:gd name="T1" fmla="*/ 197 h 197"/>
                <a:gd name="T2" fmla="*/ 111 w 420"/>
                <a:gd name="T3" fmla="*/ 197 h 197"/>
                <a:gd name="T4" fmla="*/ 102 w 420"/>
                <a:gd name="T5" fmla="*/ 192 h 197"/>
                <a:gd name="T6" fmla="*/ 3 w 420"/>
                <a:gd name="T7" fmla="*/ 20 h 197"/>
                <a:gd name="T8" fmla="*/ 7 w 420"/>
                <a:gd name="T9" fmla="*/ 7 h 197"/>
                <a:gd name="T10" fmla="*/ 20 w 420"/>
                <a:gd name="T11" fmla="*/ 10 h 197"/>
                <a:gd name="T12" fmla="*/ 117 w 420"/>
                <a:gd name="T13" fmla="*/ 177 h 197"/>
                <a:gd name="T14" fmla="*/ 305 w 420"/>
                <a:gd name="T15" fmla="*/ 177 h 197"/>
                <a:gd name="T16" fmla="*/ 400 w 420"/>
                <a:gd name="T17" fmla="*/ 7 h 197"/>
                <a:gd name="T18" fmla="*/ 413 w 420"/>
                <a:gd name="T19" fmla="*/ 3 h 197"/>
                <a:gd name="T20" fmla="*/ 417 w 420"/>
                <a:gd name="T21" fmla="*/ 17 h 197"/>
                <a:gd name="T22" fmla="*/ 319 w 420"/>
                <a:gd name="T23" fmla="*/ 191 h 197"/>
                <a:gd name="T24" fmla="*/ 311 w 420"/>
                <a:gd name="T2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197">
                  <a:moveTo>
                    <a:pt x="311" y="197"/>
                  </a:moveTo>
                  <a:cubicBezTo>
                    <a:pt x="111" y="197"/>
                    <a:pt x="111" y="197"/>
                    <a:pt x="111" y="197"/>
                  </a:cubicBezTo>
                  <a:cubicBezTo>
                    <a:pt x="107" y="197"/>
                    <a:pt x="104" y="195"/>
                    <a:pt x="102" y="192"/>
                  </a:cubicBezTo>
                  <a:cubicBezTo>
                    <a:pt x="3" y="20"/>
                    <a:pt x="3" y="20"/>
                    <a:pt x="3" y="20"/>
                  </a:cubicBezTo>
                  <a:cubicBezTo>
                    <a:pt x="0" y="16"/>
                    <a:pt x="2" y="9"/>
                    <a:pt x="7" y="7"/>
                  </a:cubicBezTo>
                  <a:cubicBezTo>
                    <a:pt x="11" y="4"/>
                    <a:pt x="17" y="5"/>
                    <a:pt x="20" y="10"/>
                  </a:cubicBezTo>
                  <a:cubicBezTo>
                    <a:pt x="117" y="177"/>
                    <a:pt x="117" y="177"/>
                    <a:pt x="117" y="177"/>
                  </a:cubicBezTo>
                  <a:cubicBezTo>
                    <a:pt x="305" y="177"/>
                    <a:pt x="305" y="177"/>
                    <a:pt x="305" y="177"/>
                  </a:cubicBezTo>
                  <a:cubicBezTo>
                    <a:pt x="400" y="7"/>
                    <a:pt x="400" y="7"/>
                    <a:pt x="400" y="7"/>
                  </a:cubicBezTo>
                  <a:cubicBezTo>
                    <a:pt x="402" y="2"/>
                    <a:pt x="408" y="0"/>
                    <a:pt x="413" y="3"/>
                  </a:cubicBezTo>
                  <a:cubicBezTo>
                    <a:pt x="418" y="6"/>
                    <a:pt x="420" y="12"/>
                    <a:pt x="417" y="17"/>
                  </a:cubicBezTo>
                  <a:cubicBezTo>
                    <a:pt x="319" y="191"/>
                    <a:pt x="319" y="191"/>
                    <a:pt x="319" y="191"/>
                  </a:cubicBezTo>
                  <a:cubicBezTo>
                    <a:pt x="318" y="195"/>
                    <a:pt x="314" y="197"/>
                    <a:pt x="311" y="197"/>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14">
              <a:extLst>
                <a:ext uri="{FF2B5EF4-FFF2-40B4-BE49-F238E27FC236}">
                  <a16:creationId xmlns:a16="http://schemas.microsoft.com/office/drawing/2014/main" id="{939021EE-3CC0-43E5-A4FF-9F413123287B}"/>
                </a:ext>
              </a:extLst>
            </p:cNvPr>
            <p:cNvSpPr>
              <a:spLocks noChangeArrowheads="1"/>
            </p:cNvSpPr>
            <p:nvPr/>
          </p:nvSpPr>
          <p:spPr bwMode="auto">
            <a:xfrm>
              <a:off x="8116888" y="1085850"/>
              <a:ext cx="114300" cy="190500"/>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15">
              <a:extLst>
                <a:ext uri="{FF2B5EF4-FFF2-40B4-BE49-F238E27FC236}">
                  <a16:creationId xmlns:a16="http://schemas.microsoft.com/office/drawing/2014/main" id="{8123C1BC-6518-4401-8E92-1CF658210206}"/>
                </a:ext>
              </a:extLst>
            </p:cNvPr>
            <p:cNvSpPr>
              <a:spLocks noEditPoints="1"/>
            </p:cNvSpPr>
            <p:nvPr/>
          </p:nvSpPr>
          <p:spPr bwMode="auto">
            <a:xfrm>
              <a:off x="8085138" y="1054100"/>
              <a:ext cx="177800" cy="254000"/>
            </a:xfrm>
            <a:custGeom>
              <a:avLst/>
              <a:gdLst>
                <a:gd name="T0" fmla="*/ 46 w 56"/>
                <a:gd name="T1" fmla="*/ 80 h 80"/>
                <a:gd name="T2" fmla="*/ 10 w 56"/>
                <a:gd name="T3" fmla="*/ 80 h 80"/>
                <a:gd name="T4" fmla="*/ 0 w 56"/>
                <a:gd name="T5" fmla="*/ 70 h 80"/>
                <a:gd name="T6" fmla="*/ 0 w 56"/>
                <a:gd name="T7" fmla="*/ 10 h 80"/>
                <a:gd name="T8" fmla="*/ 10 w 56"/>
                <a:gd name="T9" fmla="*/ 0 h 80"/>
                <a:gd name="T10" fmla="*/ 46 w 56"/>
                <a:gd name="T11" fmla="*/ 0 h 80"/>
                <a:gd name="T12" fmla="*/ 56 w 56"/>
                <a:gd name="T13" fmla="*/ 10 h 80"/>
                <a:gd name="T14" fmla="*/ 56 w 56"/>
                <a:gd name="T15" fmla="*/ 70 h 80"/>
                <a:gd name="T16" fmla="*/ 46 w 56"/>
                <a:gd name="T17" fmla="*/ 80 h 80"/>
                <a:gd name="T18" fmla="*/ 20 w 56"/>
                <a:gd name="T19" fmla="*/ 60 h 80"/>
                <a:gd name="T20" fmla="*/ 36 w 56"/>
                <a:gd name="T21" fmla="*/ 60 h 80"/>
                <a:gd name="T22" fmla="*/ 36 w 56"/>
                <a:gd name="T23" fmla="*/ 20 h 80"/>
                <a:gd name="T24" fmla="*/ 20 w 56"/>
                <a:gd name="T25" fmla="*/ 20 h 80"/>
                <a:gd name="T26" fmla="*/ 20 w 56"/>
                <a:gd name="T27"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80">
                  <a:moveTo>
                    <a:pt x="46" y="80"/>
                  </a:moveTo>
                  <a:cubicBezTo>
                    <a:pt x="10" y="80"/>
                    <a:pt x="10" y="80"/>
                    <a:pt x="10" y="80"/>
                  </a:cubicBezTo>
                  <a:cubicBezTo>
                    <a:pt x="5" y="80"/>
                    <a:pt x="0" y="75"/>
                    <a:pt x="0" y="70"/>
                  </a:cubicBezTo>
                  <a:cubicBezTo>
                    <a:pt x="0" y="10"/>
                    <a:pt x="0" y="10"/>
                    <a:pt x="0" y="10"/>
                  </a:cubicBezTo>
                  <a:cubicBezTo>
                    <a:pt x="0" y="5"/>
                    <a:pt x="5" y="0"/>
                    <a:pt x="10" y="0"/>
                  </a:cubicBezTo>
                  <a:cubicBezTo>
                    <a:pt x="46" y="0"/>
                    <a:pt x="46" y="0"/>
                    <a:pt x="46" y="0"/>
                  </a:cubicBezTo>
                  <a:cubicBezTo>
                    <a:pt x="51" y="0"/>
                    <a:pt x="56" y="5"/>
                    <a:pt x="56" y="10"/>
                  </a:cubicBezTo>
                  <a:cubicBezTo>
                    <a:pt x="56" y="70"/>
                    <a:pt x="56" y="70"/>
                    <a:pt x="56" y="70"/>
                  </a:cubicBezTo>
                  <a:cubicBezTo>
                    <a:pt x="56" y="75"/>
                    <a:pt x="51" y="80"/>
                    <a:pt x="46" y="80"/>
                  </a:cubicBezTo>
                  <a:close/>
                  <a:moveTo>
                    <a:pt x="20" y="60"/>
                  </a:moveTo>
                  <a:cubicBezTo>
                    <a:pt x="36" y="60"/>
                    <a:pt x="36" y="60"/>
                    <a:pt x="36" y="60"/>
                  </a:cubicBezTo>
                  <a:cubicBezTo>
                    <a:pt x="36" y="20"/>
                    <a:pt x="36" y="20"/>
                    <a:pt x="36" y="20"/>
                  </a:cubicBezTo>
                  <a:cubicBezTo>
                    <a:pt x="20" y="20"/>
                    <a:pt x="20" y="20"/>
                    <a:pt x="20" y="20"/>
                  </a:cubicBezTo>
                  <a:lnTo>
                    <a:pt x="20" y="60"/>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461321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animaiton text"/>
          <p:cNvSpPr txBox="1"/>
          <p:nvPr/>
        </p:nvSpPr>
        <p:spPr>
          <a:xfrm>
            <a:off x="504961" y="516364"/>
            <a:ext cx="6695455" cy="1077218"/>
          </a:xfrm>
          <a:prstGeom prst="rect">
            <a:avLst/>
          </a:prstGeom>
          <a:noFill/>
        </p:spPr>
        <p:txBody>
          <a:bodyPr wrap="square" rtlCol="0">
            <a:spAutoFit/>
          </a:bodyPr>
          <a:lstStyle/>
          <a:p>
            <a:r>
              <a:rPr lang="zh-TW" altLang="en-US" sz="3200" b="1" dirty="0">
                <a:solidFill>
                  <a:schemeClr val="accent1">
                    <a:lumMod val="60000"/>
                    <a:lumOff val="40000"/>
                  </a:schemeClr>
                </a:solidFill>
                <a:latin typeface="微軟正黑體" panose="020B0604030504040204" pitchFamily="34" charset="-120"/>
                <a:ea typeface="微軟正黑體" panose="020B0604030504040204" pitchFamily="34" charset="-120"/>
              </a:rPr>
              <a:t>政府的角色：</a:t>
            </a:r>
            <a:br>
              <a:rPr lang="en-US" altLang="zh-TW" sz="3200" b="1" dirty="0">
                <a:solidFill>
                  <a:schemeClr val="accent1">
                    <a:lumMod val="60000"/>
                    <a:lumOff val="40000"/>
                  </a:schemeClr>
                </a:solidFill>
                <a:latin typeface="微軟正黑體" panose="020B0604030504040204" pitchFamily="34" charset="-120"/>
                <a:ea typeface="微軟正黑體" panose="020B0604030504040204" pitchFamily="34" charset="-120"/>
              </a:rPr>
            </a:br>
            <a:r>
              <a:rPr lang="zh-TW" altLang="en-US" sz="3200" b="1" dirty="0">
                <a:solidFill>
                  <a:schemeClr val="accent1">
                    <a:lumMod val="60000"/>
                    <a:lumOff val="40000"/>
                  </a:schemeClr>
                </a:solidFill>
                <a:latin typeface="微軟正黑體" panose="020B0604030504040204" pitchFamily="34" charset="-120"/>
                <a:ea typeface="微軟正黑體" panose="020B0604030504040204" pitchFamily="34" charset="-120"/>
              </a:rPr>
              <a:t>擬定政策、教育宣導、租稅獎勵（一）</a:t>
            </a:r>
            <a:endParaRPr lang="en-US" sz="3200" b="1" dirty="0">
              <a:solidFill>
                <a:schemeClr val="accent1">
                  <a:lumMod val="60000"/>
                  <a:lumOff val="40000"/>
                </a:schemeClr>
              </a:solidFill>
              <a:latin typeface="微軟正黑體" panose="020B0604030504040204" pitchFamily="34" charset="-120"/>
              <a:ea typeface="微軟正黑體" panose="020B0604030504040204" pitchFamily="34" charset="-120"/>
            </a:endParaRPr>
          </a:p>
        </p:txBody>
      </p:sp>
      <p:sp>
        <p:nvSpPr>
          <p:cNvPr id="54" name="Rectangle 75">
            <a:extLst>
              <a:ext uri="{FF2B5EF4-FFF2-40B4-BE49-F238E27FC236}">
                <a16:creationId xmlns:a16="http://schemas.microsoft.com/office/drawing/2014/main" id="{6229915E-C67D-4057-8EDC-62005EDE9ABB}"/>
              </a:ext>
            </a:extLst>
          </p:cNvPr>
          <p:cNvSpPr/>
          <p:nvPr/>
        </p:nvSpPr>
        <p:spPr>
          <a:xfrm>
            <a:off x="0" y="6135750"/>
            <a:ext cx="12192000" cy="7336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文字方塊 54">
            <a:extLst>
              <a:ext uri="{FF2B5EF4-FFF2-40B4-BE49-F238E27FC236}">
                <a16:creationId xmlns:a16="http://schemas.microsoft.com/office/drawing/2014/main" id="{FDD015ED-7551-4E8E-909A-AC46C9D9CC6A}"/>
              </a:ext>
            </a:extLst>
          </p:cNvPr>
          <p:cNvSpPr txBox="1"/>
          <p:nvPr/>
        </p:nvSpPr>
        <p:spPr>
          <a:xfrm>
            <a:off x="8385922" y="6361734"/>
            <a:ext cx="3647152" cy="369332"/>
          </a:xfrm>
          <a:prstGeom prst="rect">
            <a:avLst/>
          </a:prstGeom>
          <a:noFill/>
        </p:spPr>
        <p:txBody>
          <a:bodyPr wrap="none" rtlCol="0">
            <a:spAutoFit/>
          </a:bodyPr>
          <a:lstStyle/>
          <a:p>
            <a:r>
              <a:rPr lang="zh-TW" altLang="zh-TW" b="1" dirty="0">
                <a:solidFill>
                  <a:schemeClr val="bg1"/>
                </a:solidFill>
                <a:latin typeface="微軟正黑體" panose="020B0604030504040204" pitchFamily="34" charset="-120"/>
                <a:ea typeface="微軟正黑體" panose="020B0604030504040204" pitchFamily="34" charset="-120"/>
              </a:rPr>
              <a:t>建構學習型社會 </a:t>
            </a:r>
            <a:r>
              <a:rPr lang="en-US" altLang="zh-TW" b="1" dirty="0">
                <a:solidFill>
                  <a:schemeClr val="bg1"/>
                </a:solidFill>
                <a:latin typeface="微軟正黑體" panose="020B0604030504040204" pitchFamily="34" charset="-120"/>
                <a:ea typeface="微軟正黑體" panose="020B0604030504040204" pitchFamily="34" charset="-120"/>
              </a:rPr>
              <a:t>   </a:t>
            </a:r>
            <a:r>
              <a:rPr lang="zh-TW" altLang="zh-TW" b="1" dirty="0">
                <a:solidFill>
                  <a:schemeClr val="bg1"/>
                </a:solidFill>
                <a:latin typeface="微軟正黑體" panose="020B0604030504040204" pitchFamily="34" charset="-120"/>
                <a:ea typeface="微軟正黑體" panose="020B0604030504040204" pitchFamily="34" charset="-120"/>
              </a:rPr>
              <a:t>提升國家競爭力</a:t>
            </a:r>
            <a:endParaRPr lang="zh-TW" altLang="zh-TW" dirty="0">
              <a:solidFill>
                <a:schemeClr val="bg1"/>
              </a:solidFill>
              <a:latin typeface="微軟正黑體" panose="020B0604030504040204" pitchFamily="34" charset="-120"/>
              <a:ea typeface="微軟正黑體" panose="020B0604030504040204" pitchFamily="34" charset="-120"/>
            </a:endParaRPr>
          </a:p>
        </p:txBody>
      </p:sp>
      <p:grpSp>
        <p:nvGrpSpPr>
          <p:cNvPr id="4" name="群組 3">
            <a:extLst>
              <a:ext uri="{FF2B5EF4-FFF2-40B4-BE49-F238E27FC236}">
                <a16:creationId xmlns:a16="http://schemas.microsoft.com/office/drawing/2014/main" id="{B3923F1B-2231-406A-8809-E898A4C02028}"/>
              </a:ext>
            </a:extLst>
          </p:cNvPr>
          <p:cNvGrpSpPr/>
          <p:nvPr/>
        </p:nvGrpSpPr>
        <p:grpSpPr>
          <a:xfrm>
            <a:off x="2307717" y="4084669"/>
            <a:ext cx="7857214" cy="1436000"/>
            <a:chOff x="2307717" y="3854583"/>
            <a:chExt cx="7857214" cy="1436000"/>
          </a:xfrm>
        </p:grpSpPr>
        <p:sp>
          <p:nvSpPr>
            <p:cNvPr id="246" name="yellow point box 3"/>
            <p:cNvSpPr/>
            <p:nvPr/>
          </p:nvSpPr>
          <p:spPr>
            <a:xfrm flipH="1">
              <a:off x="3530788" y="3881803"/>
              <a:ext cx="6634143" cy="1408780"/>
            </a:xfrm>
            <a:prstGeom prst="homePlate">
              <a:avLst>
                <a:gd name="adj" fmla="val 23894"/>
              </a:avLst>
            </a:prstGeom>
            <a:solidFill>
              <a:schemeClr val="accent4">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6" name="your text goes here 2">
              <a:extLst>
                <a:ext uri="{FF2B5EF4-FFF2-40B4-BE49-F238E27FC236}">
                  <a16:creationId xmlns:a16="http://schemas.microsoft.com/office/drawing/2014/main" id="{68EF109B-38EC-40CA-ADF0-AEB7BC00176A}"/>
                </a:ext>
              </a:extLst>
            </p:cNvPr>
            <p:cNvSpPr txBox="1"/>
            <p:nvPr/>
          </p:nvSpPr>
          <p:spPr>
            <a:xfrm>
              <a:off x="3964346" y="3877854"/>
              <a:ext cx="6200585" cy="1292662"/>
            </a:xfrm>
            <a:prstGeom prst="rect">
              <a:avLst/>
            </a:prstGeom>
            <a:noFill/>
          </p:spPr>
          <p:txBody>
            <a:bodyPr wrap="square" rtlCol="0">
              <a:spAutoFit/>
            </a:bodyPr>
            <a:lstStyle/>
            <a:p>
              <a:pPr lvl="0">
                <a:lnSpc>
                  <a:spcPct val="150000"/>
                </a:lnSpc>
              </a:pPr>
              <a:r>
                <a:rPr lang="zh-TW" altLang="en-US" sz="2800" b="1" dirty="0">
                  <a:latin typeface="微軟正黑體" panose="020B0604030504040204" pitchFamily="34" charset="-120"/>
                  <a:ea typeface="微軟正黑體" panose="020B0604030504040204" pitchFamily="34" charset="-120"/>
                </a:rPr>
                <a:t>所得稅法第</a:t>
              </a:r>
              <a:r>
                <a:rPr lang="en-US" altLang="zh-TW" sz="2800" b="1" dirty="0">
                  <a:latin typeface="微軟正黑體" panose="020B0604030504040204" pitchFamily="34" charset="-120"/>
                  <a:ea typeface="微軟正黑體" panose="020B0604030504040204" pitchFamily="34" charset="-120"/>
                </a:rPr>
                <a:t>17</a:t>
              </a:r>
              <a:r>
                <a:rPr lang="zh-TW" altLang="en-US" sz="2800" b="1" dirty="0">
                  <a:latin typeface="微軟正黑體" panose="020B0604030504040204" pitchFamily="34" charset="-120"/>
                  <a:ea typeface="微軟正黑體" panose="020B0604030504040204" pitchFamily="34" charset="-120"/>
                </a:rPr>
                <a:t>條第</a:t>
              </a:r>
              <a:r>
                <a:rPr lang="en-US" altLang="zh-TW" sz="2800" b="1" dirty="0">
                  <a:latin typeface="微軟正黑體" panose="020B0604030504040204" pitchFamily="34" charset="-120"/>
                  <a:ea typeface="微軟正黑體" panose="020B0604030504040204" pitchFamily="34" charset="-120"/>
                </a:rPr>
                <a:t>1</a:t>
              </a:r>
              <a:r>
                <a:rPr lang="zh-TW" altLang="en-US" sz="2800" b="1" dirty="0">
                  <a:latin typeface="微軟正黑體" panose="020B0604030504040204" pitchFamily="34" charset="-120"/>
                  <a:ea typeface="微軟正黑體" panose="020B0604030504040204" pitchFamily="34" charset="-120"/>
                </a:rPr>
                <a:t>項第</a:t>
              </a:r>
              <a:r>
                <a:rPr lang="en-US" altLang="zh-TW" sz="2800" b="1" dirty="0">
                  <a:latin typeface="微軟正黑體" panose="020B0604030504040204" pitchFamily="34" charset="-120"/>
                  <a:ea typeface="微軟正黑體" panose="020B0604030504040204" pitchFamily="34" charset="-120"/>
                </a:rPr>
                <a:t>2</a:t>
              </a:r>
              <a:r>
                <a:rPr lang="zh-TW" altLang="en-US" sz="2800" b="1" dirty="0">
                  <a:latin typeface="微軟正黑體" panose="020B0604030504040204" pitchFamily="34" charset="-120"/>
                  <a:ea typeface="微軟正黑體" panose="020B0604030504040204" pitchFamily="34" charset="-120"/>
                </a:rPr>
                <a:t>款</a:t>
              </a:r>
              <a:endParaRPr lang="en-US" altLang="zh-TW" sz="2800" b="1" dirty="0">
                <a:latin typeface="微軟正黑體" panose="020B0604030504040204" pitchFamily="34" charset="-120"/>
                <a:ea typeface="微軟正黑體" panose="020B0604030504040204" pitchFamily="34" charset="-120"/>
              </a:endParaRPr>
            </a:p>
            <a:p>
              <a:pPr lvl="0"/>
              <a:r>
                <a:rPr lang="zh-TW" altLang="en-US" dirty="0">
                  <a:solidFill>
                    <a:srgbClr val="FF0000"/>
                  </a:solidFill>
                  <a:latin typeface="微軟正黑體" panose="020B0604030504040204" pitchFamily="34" charset="-120"/>
                  <a:ea typeface="微軟正黑體" panose="020B0604030504040204" pitchFamily="34" charset="-120"/>
                </a:rPr>
                <a:t>對於列舉扣除額，</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除了大學的學費以外，希望可以</a:t>
              </a:r>
              <a:r>
                <a:rPr lang="zh-TW" altLang="en-US" dirty="0">
                  <a:solidFill>
                    <a:srgbClr val="FF0000"/>
                  </a:solidFill>
                  <a:latin typeface="微軟正黑體" panose="020B0604030504040204" pitchFamily="34" charset="-120"/>
                  <a:ea typeface="微軟正黑體" panose="020B0604030504040204" pitchFamily="34" charset="-120"/>
                </a:rPr>
                <a:t>增列「終身學習費用」</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，以鼓勵國人終身學習。</a:t>
              </a:r>
              <a:endParaRPr lang="en-US"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57" name="great job sticker">
              <a:extLst>
                <a:ext uri="{FF2B5EF4-FFF2-40B4-BE49-F238E27FC236}">
                  <a16:creationId xmlns:a16="http://schemas.microsoft.com/office/drawing/2014/main" id="{8DA42226-8A43-4EE1-BE49-D482FE7B8D6D}"/>
                </a:ext>
              </a:extLst>
            </p:cNvPr>
            <p:cNvGrpSpPr/>
            <p:nvPr/>
          </p:nvGrpSpPr>
          <p:grpSpPr>
            <a:xfrm>
              <a:off x="2307717" y="3854583"/>
              <a:ext cx="1344612" cy="1344612"/>
              <a:chOff x="271463" y="247650"/>
              <a:chExt cx="1568450" cy="1568450"/>
            </a:xfrm>
            <a:effectLst>
              <a:outerShdw blurRad="50800" dist="38100" dir="2700000" algn="tl" rotWithShape="0">
                <a:prstClr val="black">
                  <a:alpha val="40000"/>
                </a:prstClr>
              </a:outerShdw>
            </a:effectLst>
          </p:grpSpPr>
          <p:sp>
            <p:nvSpPr>
              <p:cNvPr id="58" name="Oval 45">
                <a:extLst>
                  <a:ext uri="{FF2B5EF4-FFF2-40B4-BE49-F238E27FC236}">
                    <a16:creationId xmlns:a16="http://schemas.microsoft.com/office/drawing/2014/main" id="{0375F072-41FA-43A8-9006-C7A86CDC9139}"/>
                  </a:ext>
                </a:extLst>
              </p:cNvPr>
              <p:cNvSpPr>
                <a:spLocks noChangeArrowheads="1"/>
              </p:cNvSpPr>
              <p:nvPr/>
            </p:nvSpPr>
            <p:spPr bwMode="auto">
              <a:xfrm>
                <a:off x="303213" y="279400"/>
                <a:ext cx="1504950" cy="1504950"/>
              </a:xfrm>
              <a:prstGeom prst="ellipse">
                <a:avLst/>
              </a:pr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dirty="0"/>
              </a:p>
            </p:txBody>
          </p:sp>
          <p:sp>
            <p:nvSpPr>
              <p:cNvPr id="59" name="Freeform 46">
                <a:extLst>
                  <a:ext uri="{FF2B5EF4-FFF2-40B4-BE49-F238E27FC236}">
                    <a16:creationId xmlns:a16="http://schemas.microsoft.com/office/drawing/2014/main" id="{FC072944-6B8F-4DCF-872E-B46AE44ED3F7}"/>
                  </a:ext>
                </a:extLst>
              </p:cNvPr>
              <p:cNvSpPr>
                <a:spLocks noEditPoints="1"/>
              </p:cNvSpPr>
              <p:nvPr/>
            </p:nvSpPr>
            <p:spPr bwMode="auto">
              <a:xfrm>
                <a:off x="407988" y="381000"/>
                <a:ext cx="1298575" cy="1298575"/>
              </a:xfrm>
              <a:custGeom>
                <a:avLst/>
                <a:gdLst>
                  <a:gd name="T0" fmla="*/ 181 w 409"/>
                  <a:gd name="T1" fmla="*/ 405 h 409"/>
                  <a:gd name="T2" fmla="*/ 205 w 409"/>
                  <a:gd name="T3" fmla="*/ 409 h 409"/>
                  <a:gd name="T4" fmla="*/ 256 w 409"/>
                  <a:gd name="T5" fmla="*/ 396 h 409"/>
                  <a:gd name="T6" fmla="*/ 237 w 409"/>
                  <a:gd name="T7" fmla="*/ 407 h 409"/>
                  <a:gd name="T8" fmla="*/ 130 w 409"/>
                  <a:gd name="T9" fmla="*/ 392 h 409"/>
                  <a:gd name="T10" fmla="*/ 153 w 409"/>
                  <a:gd name="T11" fmla="*/ 403 h 409"/>
                  <a:gd name="T12" fmla="*/ 304 w 409"/>
                  <a:gd name="T13" fmla="*/ 376 h 409"/>
                  <a:gd name="T14" fmla="*/ 287 w 409"/>
                  <a:gd name="T15" fmla="*/ 392 h 409"/>
                  <a:gd name="T16" fmla="*/ 84 w 409"/>
                  <a:gd name="T17" fmla="*/ 366 h 409"/>
                  <a:gd name="T18" fmla="*/ 104 w 409"/>
                  <a:gd name="T19" fmla="*/ 383 h 409"/>
                  <a:gd name="T20" fmla="*/ 345 w 409"/>
                  <a:gd name="T21" fmla="*/ 345 h 409"/>
                  <a:gd name="T22" fmla="*/ 332 w 409"/>
                  <a:gd name="T23" fmla="*/ 364 h 409"/>
                  <a:gd name="T24" fmla="*/ 46 w 409"/>
                  <a:gd name="T25" fmla="*/ 330 h 409"/>
                  <a:gd name="T26" fmla="*/ 62 w 409"/>
                  <a:gd name="T27" fmla="*/ 351 h 409"/>
                  <a:gd name="T28" fmla="*/ 376 w 409"/>
                  <a:gd name="T29" fmla="*/ 304 h 409"/>
                  <a:gd name="T30" fmla="*/ 368 w 409"/>
                  <a:gd name="T31" fmla="*/ 326 h 409"/>
                  <a:gd name="T32" fmla="*/ 19 w 409"/>
                  <a:gd name="T33" fmla="*/ 285 h 409"/>
                  <a:gd name="T34" fmla="*/ 30 w 409"/>
                  <a:gd name="T35" fmla="*/ 309 h 409"/>
                  <a:gd name="T36" fmla="*/ 396 w 409"/>
                  <a:gd name="T37" fmla="*/ 256 h 409"/>
                  <a:gd name="T38" fmla="*/ 393 w 409"/>
                  <a:gd name="T39" fmla="*/ 279 h 409"/>
                  <a:gd name="T40" fmla="*/ 5 w 409"/>
                  <a:gd name="T41" fmla="*/ 234 h 409"/>
                  <a:gd name="T42" fmla="*/ 10 w 409"/>
                  <a:gd name="T43" fmla="*/ 261 h 409"/>
                  <a:gd name="T44" fmla="*/ 403 w 409"/>
                  <a:gd name="T45" fmla="*/ 205 h 409"/>
                  <a:gd name="T46" fmla="*/ 409 w 409"/>
                  <a:gd name="T47" fmla="*/ 204 h 409"/>
                  <a:gd name="T48" fmla="*/ 3 w 409"/>
                  <a:gd name="T49" fmla="*/ 208 h 409"/>
                  <a:gd name="T50" fmla="*/ 4 w 409"/>
                  <a:gd name="T51" fmla="*/ 181 h 409"/>
                  <a:gd name="T52" fmla="*/ 3 w 409"/>
                  <a:gd name="T53" fmla="*/ 208 h 409"/>
                  <a:gd name="T54" fmla="*/ 398 w 409"/>
                  <a:gd name="T55" fmla="*/ 148 h 409"/>
                  <a:gd name="T56" fmla="*/ 403 w 409"/>
                  <a:gd name="T57" fmla="*/ 175 h 409"/>
                  <a:gd name="T58" fmla="*/ 13 w 409"/>
                  <a:gd name="T59" fmla="*/ 132 h 409"/>
                  <a:gd name="T60" fmla="*/ 10 w 409"/>
                  <a:gd name="T61" fmla="*/ 156 h 409"/>
                  <a:gd name="T62" fmla="*/ 377 w 409"/>
                  <a:gd name="T63" fmla="*/ 100 h 409"/>
                  <a:gd name="T64" fmla="*/ 388 w 409"/>
                  <a:gd name="T65" fmla="*/ 125 h 409"/>
                  <a:gd name="T66" fmla="*/ 38 w 409"/>
                  <a:gd name="T67" fmla="*/ 85 h 409"/>
                  <a:gd name="T68" fmla="*/ 30 w 409"/>
                  <a:gd name="T69" fmla="*/ 108 h 409"/>
                  <a:gd name="T70" fmla="*/ 344 w 409"/>
                  <a:gd name="T71" fmla="*/ 59 h 409"/>
                  <a:gd name="T72" fmla="*/ 360 w 409"/>
                  <a:gd name="T73" fmla="*/ 80 h 409"/>
                  <a:gd name="T74" fmla="*/ 74 w 409"/>
                  <a:gd name="T75" fmla="*/ 46 h 409"/>
                  <a:gd name="T76" fmla="*/ 62 w 409"/>
                  <a:gd name="T77" fmla="*/ 66 h 409"/>
                  <a:gd name="T78" fmla="*/ 302 w 409"/>
                  <a:gd name="T79" fmla="*/ 28 h 409"/>
                  <a:gd name="T80" fmla="*/ 322 w 409"/>
                  <a:gd name="T81" fmla="*/ 44 h 409"/>
                  <a:gd name="T82" fmla="*/ 120 w 409"/>
                  <a:gd name="T83" fmla="*/ 18 h 409"/>
                  <a:gd name="T84" fmla="*/ 103 w 409"/>
                  <a:gd name="T85" fmla="*/ 34 h 409"/>
                  <a:gd name="T86" fmla="*/ 253 w 409"/>
                  <a:gd name="T87" fmla="*/ 9 h 409"/>
                  <a:gd name="T88" fmla="*/ 275 w 409"/>
                  <a:gd name="T89" fmla="*/ 19 h 409"/>
                  <a:gd name="T90" fmla="*/ 171 w 409"/>
                  <a:gd name="T91" fmla="*/ 2 h 409"/>
                  <a:gd name="T92" fmla="*/ 152 w 409"/>
                  <a:gd name="T93" fmla="*/ 14 h 409"/>
                  <a:gd name="T94" fmla="*/ 204 w 409"/>
                  <a:gd name="T95" fmla="*/ 7 h 409"/>
                  <a:gd name="T96" fmla="*/ 224 w 409"/>
                  <a:gd name="T97" fmla="*/ 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9" h="409">
                    <a:moveTo>
                      <a:pt x="205" y="409"/>
                    </a:moveTo>
                    <a:cubicBezTo>
                      <a:pt x="204" y="409"/>
                      <a:pt x="204" y="409"/>
                      <a:pt x="204" y="409"/>
                    </a:cubicBezTo>
                    <a:cubicBezTo>
                      <a:pt x="198" y="409"/>
                      <a:pt x="191" y="409"/>
                      <a:pt x="184" y="408"/>
                    </a:cubicBezTo>
                    <a:cubicBezTo>
                      <a:pt x="182" y="408"/>
                      <a:pt x="181" y="407"/>
                      <a:pt x="181" y="405"/>
                    </a:cubicBezTo>
                    <a:cubicBezTo>
                      <a:pt x="181" y="403"/>
                      <a:pt x="183" y="402"/>
                      <a:pt x="185" y="402"/>
                    </a:cubicBezTo>
                    <a:cubicBezTo>
                      <a:pt x="191" y="402"/>
                      <a:pt x="198" y="403"/>
                      <a:pt x="204" y="403"/>
                    </a:cubicBezTo>
                    <a:cubicBezTo>
                      <a:pt x="206" y="403"/>
                      <a:pt x="208" y="404"/>
                      <a:pt x="208" y="406"/>
                    </a:cubicBezTo>
                    <a:cubicBezTo>
                      <a:pt x="208" y="408"/>
                      <a:pt x="207" y="409"/>
                      <a:pt x="205" y="409"/>
                    </a:cubicBezTo>
                    <a:close/>
                    <a:moveTo>
                      <a:pt x="237" y="407"/>
                    </a:moveTo>
                    <a:cubicBezTo>
                      <a:pt x="235" y="407"/>
                      <a:pt x="234" y="406"/>
                      <a:pt x="234" y="404"/>
                    </a:cubicBezTo>
                    <a:cubicBezTo>
                      <a:pt x="233" y="402"/>
                      <a:pt x="235" y="400"/>
                      <a:pt x="236" y="400"/>
                    </a:cubicBezTo>
                    <a:cubicBezTo>
                      <a:pt x="243" y="399"/>
                      <a:pt x="250" y="398"/>
                      <a:pt x="256" y="396"/>
                    </a:cubicBezTo>
                    <a:cubicBezTo>
                      <a:pt x="258" y="395"/>
                      <a:pt x="260" y="397"/>
                      <a:pt x="260" y="398"/>
                    </a:cubicBezTo>
                    <a:cubicBezTo>
                      <a:pt x="261" y="400"/>
                      <a:pt x="259" y="402"/>
                      <a:pt x="258" y="402"/>
                    </a:cubicBezTo>
                    <a:cubicBezTo>
                      <a:pt x="251" y="404"/>
                      <a:pt x="244" y="406"/>
                      <a:pt x="238" y="407"/>
                    </a:cubicBezTo>
                    <a:cubicBezTo>
                      <a:pt x="237" y="407"/>
                      <a:pt x="237" y="407"/>
                      <a:pt x="237" y="407"/>
                    </a:cubicBezTo>
                    <a:close/>
                    <a:moveTo>
                      <a:pt x="153" y="403"/>
                    </a:moveTo>
                    <a:cubicBezTo>
                      <a:pt x="152" y="403"/>
                      <a:pt x="152" y="403"/>
                      <a:pt x="152" y="403"/>
                    </a:cubicBezTo>
                    <a:cubicBezTo>
                      <a:pt x="145" y="401"/>
                      <a:pt x="138" y="399"/>
                      <a:pt x="132" y="396"/>
                    </a:cubicBezTo>
                    <a:cubicBezTo>
                      <a:pt x="130" y="396"/>
                      <a:pt x="129" y="394"/>
                      <a:pt x="130" y="392"/>
                    </a:cubicBezTo>
                    <a:cubicBezTo>
                      <a:pt x="131" y="390"/>
                      <a:pt x="133" y="389"/>
                      <a:pt x="134" y="390"/>
                    </a:cubicBezTo>
                    <a:cubicBezTo>
                      <a:pt x="141" y="392"/>
                      <a:pt x="147" y="394"/>
                      <a:pt x="153" y="396"/>
                    </a:cubicBezTo>
                    <a:cubicBezTo>
                      <a:pt x="155" y="397"/>
                      <a:pt x="156" y="398"/>
                      <a:pt x="156" y="400"/>
                    </a:cubicBezTo>
                    <a:cubicBezTo>
                      <a:pt x="155" y="402"/>
                      <a:pt x="154" y="403"/>
                      <a:pt x="153" y="403"/>
                    </a:cubicBezTo>
                    <a:close/>
                    <a:moveTo>
                      <a:pt x="287" y="392"/>
                    </a:moveTo>
                    <a:cubicBezTo>
                      <a:pt x="286" y="392"/>
                      <a:pt x="285" y="391"/>
                      <a:pt x="284" y="390"/>
                    </a:cubicBezTo>
                    <a:cubicBezTo>
                      <a:pt x="283" y="388"/>
                      <a:pt x="284" y="386"/>
                      <a:pt x="286" y="385"/>
                    </a:cubicBezTo>
                    <a:cubicBezTo>
                      <a:pt x="292" y="382"/>
                      <a:pt x="298" y="379"/>
                      <a:pt x="304" y="376"/>
                    </a:cubicBezTo>
                    <a:cubicBezTo>
                      <a:pt x="305" y="375"/>
                      <a:pt x="307" y="376"/>
                      <a:pt x="308" y="377"/>
                    </a:cubicBezTo>
                    <a:cubicBezTo>
                      <a:pt x="309" y="379"/>
                      <a:pt x="309" y="381"/>
                      <a:pt x="307" y="382"/>
                    </a:cubicBezTo>
                    <a:cubicBezTo>
                      <a:pt x="301" y="385"/>
                      <a:pt x="295" y="389"/>
                      <a:pt x="289" y="391"/>
                    </a:cubicBezTo>
                    <a:cubicBezTo>
                      <a:pt x="288" y="392"/>
                      <a:pt x="288" y="392"/>
                      <a:pt x="287" y="392"/>
                    </a:cubicBezTo>
                    <a:close/>
                    <a:moveTo>
                      <a:pt x="104" y="383"/>
                    </a:moveTo>
                    <a:cubicBezTo>
                      <a:pt x="103" y="383"/>
                      <a:pt x="103" y="383"/>
                      <a:pt x="102" y="382"/>
                    </a:cubicBezTo>
                    <a:cubicBezTo>
                      <a:pt x="96" y="379"/>
                      <a:pt x="91" y="375"/>
                      <a:pt x="85" y="371"/>
                    </a:cubicBezTo>
                    <a:cubicBezTo>
                      <a:pt x="83" y="370"/>
                      <a:pt x="83" y="368"/>
                      <a:pt x="84" y="366"/>
                    </a:cubicBezTo>
                    <a:cubicBezTo>
                      <a:pt x="85" y="365"/>
                      <a:pt x="87" y="364"/>
                      <a:pt x="89" y="365"/>
                    </a:cubicBezTo>
                    <a:cubicBezTo>
                      <a:pt x="94" y="369"/>
                      <a:pt x="100" y="373"/>
                      <a:pt x="106" y="376"/>
                    </a:cubicBezTo>
                    <a:cubicBezTo>
                      <a:pt x="107" y="377"/>
                      <a:pt x="108" y="379"/>
                      <a:pt x="107" y="381"/>
                    </a:cubicBezTo>
                    <a:cubicBezTo>
                      <a:pt x="106" y="382"/>
                      <a:pt x="105" y="383"/>
                      <a:pt x="104" y="383"/>
                    </a:cubicBezTo>
                    <a:close/>
                    <a:moveTo>
                      <a:pt x="332" y="364"/>
                    </a:moveTo>
                    <a:cubicBezTo>
                      <a:pt x="331" y="364"/>
                      <a:pt x="330" y="364"/>
                      <a:pt x="329" y="363"/>
                    </a:cubicBezTo>
                    <a:cubicBezTo>
                      <a:pt x="328" y="361"/>
                      <a:pt x="328" y="359"/>
                      <a:pt x="330" y="358"/>
                    </a:cubicBezTo>
                    <a:cubicBezTo>
                      <a:pt x="335" y="354"/>
                      <a:pt x="340" y="349"/>
                      <a:pt x="345" y="345"/>
                    </a:cubicBezTo>
                    <a:cubicBezTo>
                      <a:pt x="346" y="343"/>
                      <a:pt x="348" y="343"/>
                      <a:pt x="349" y="345"/>
                    </a:cubicBezTo>
                    <a:cubicBezTo>
                      <a:pt x="351" y="346"/>
                      <a:pt x="351" y="348"/>
                      <a:pt x="349" y="349"/>
                    </a:cubicBezTo>
                    <a:cubicBezTo>
                      <a:pt x="345" y="354"/>
                      <a:pt x="339" y="359"/>
                      <a:pt x="334" y="363"/>
                    </a:cubicBezTo>
                    <a:cubicBezTo>
                      <a:pt x="333" y="364"/>
                      <a:pt x="333" y="364"/>
                      <a:pt x="332" y="364"/>
                    </a:cubicBezTo>
                    <a:close/>
                    <a:moveTo>
                      <a:pt x="62" y="351"/>
                    </a:moveTo>
                    <a:cubicBezTo>
                      <a:pt x="61" y="351"/>
                      <a:pt x="60" y="350"/>
                      <a:pt x="60" y="350"/>
                    </a:cubicBezTo>
                    <a:cubicBezTo>
                      <a:pt x="55" y="345"/>
                      <a:pt x="50" y="340"/>
                      <a:pt x="46" y="334"/>
                    </a:cubicBezTo>
                    <a:cubicBezTo>
                      <a:pt x="45" y="333"/>
                      <a:pt x="45" y="331"/>
                      <a:pt x="46" y="330"/>
                    </a:cubicBezTo>
                    <a:cubicBezTo>
                      <a:pt x="48" y="328"/>
                      <a:pt x="50" y="329"/>
                      <a:pt x="51" y="330"/>
                    </a:cubicBezTo>
                    <a:cubicBezTo>
                      <a:pt x="55" y="335"/>
                      <a:pt x="60" y="340"/>
                      <a:pt x="65" y="345"/>
                    </a:cubicBezTo>
                    <a:cubicBezTo>
                      <a:pt x="66" y="346"/>
                      <a:pt x="66" y="348"/>
                      <a:pt x="65" y="350"/>
                    </a:cubicBezTo>
                    <a:cubicBezTo>
                      <a:pt x="64" y="350"/>
                      <a:pt x="63" y="351"/>
                      <a:pt x="62" y="351"/>
                    </a:cubicBezTo>
                    <a:close/>
                    <a:moveTo>
                      <a:pt x="368" y="326"/>
                    </a:moveTo>
                    <a:cubicBezTo>
                      <a:pt x="367" y="326"/>
                      <a:pt x="367" y="326"/>
                      <a:pt x="366" y="325"/>
                    </a:cubicBezTo>
                    <a:cubicBezTo>
                      <a:pt x="364" y="324"/>
                      <a:pt x="364" y="322"/>
                      <a:pt x="365" y="320"/>
                    </a:cubicBezTo>
                    <a:cubicBezTo>
                      <a:pt x="369" y="315"/>
                      <a:pt x="373" y="309"/>
                      <a:pt x="376" y="304"/>
                    </a:cubicBezTo>
                    <a:cubicBezTo>
                      <a:pt x="377" y="302"/>
                      <a:pt x="379" y="301"/>
                      <a:pt x="381" y="302"/>
                    </a:cubicBezTo>
                    <a:cubicBezTo>
                      <a:pt x="382" y="303"/>
                      <a:pt x="383" y="305"/>
                      <a:pt x="382" y="307"/>
                    </a:cubicBezTo>
                    <a:cubicBezTo>
                      <a:pt x="379" y="313"/>
                      <a:pt x="375" y="319"/>
                      <a:pt x="371" y="324"/>
                    </a:cubicBezTo>
                    <a:cubicBezTo>
                      <a:pt x="370" y="325"/>
                      <a:pt x="369" y="326"/>
                      <a:pt x="368" y="326"/>
                    </a:cubicBezTo>
                    <a:close/>
                    <a:moveTo>
                      <a:pt x="30" y="309"/>
                    </a:moveTo>
                    <a:cubicBezTo>
                      <a:pt x="29" y="309"/>
                      <a:pt x="28" y="308"/>
                      <a:pt x="27" y="307"/>
                    </a:cubicBezTo>
                    <a:cubicBezTo>
                      <a:pt x="24" y="301"/>
                      <a:pt x="21" y="295"/>
                      <a:pt x="18" y="289"/>
                    </a:cubicBezTo>
                    <a:cubicBezTo>
                      <a:pt x="17" y="287"/>
                      <a:pt x="18" y="285"/>
                      <a:pt x="19" y="285"/>
                    </a:cubicBezTo>
                    <a:cubicBezTo>
                      <a:pt x="21" y="284"/>
                      <a:pt x="23" y="285"/>
                      <a:pt x="24" y="286"/>
                    </a:cubicBezTo>
                    <a:cubicBezTo>
                      <a:pt x="27" y="292"/>
                      <a:pt x="30" y="298"/>
                      <a:pt x="33" y="304"/>
                    </a:cubicBezTo>
                    <a:cubicBezTo>
                      <a:pt x="34" y="306"/>
                      <a:pt x="33" y="308"/>
                      <a:pt x="32" y="309"/>
                    </a:cubicBezTo>
                    <a:cubicBezTo>
                      <a:pt x="31" y="309"/>
                      <a:pt x="31" y="309"/>
                      <a:pt x="30" y="309"/>
                    </a:cubicBezTo>
                    <a:close/>
                    <a:moveTo>
                      <a:pt x="393" y="279"/>
                    </a:moveTo>
                    <a:cubicBezTo>
                      <a:pt x="392" y="279"/>
                      <a:pt x="392" y="279"/>
                      <a:pt x="392" y="279"/>
                    </a:cubicBezTo>
                    <a:cubicBezTo>
                      <a:pt x="390" y="279"/>
                      <a:pt x="389" y="277"/>
                      <a:pt x="390" y="275"/>
                    </a:cubicBezTo>
                    <a:cubicBezTo>
                      <a:pt x="392" y="269"/>
                      <a:pt x="394" y="262"/>
                      <a:pt x="396" y="256"/>
                    </a:cubicBezTo>
                    <a:cubicBezTo>
                      <a:pt x="396" y="254"/>
                      <a:pt x="398" y="253"/>
                      <a:pt x="400" y="253"/>
                    </a:cubicBezTo>
                    <a:cubicBezTo>
                      <a:pt x="402" y="254"/>
                      <a:pt x="403" y="256"/>
                      <a:pt x="402" y="258"/>
                    </a:cubicBezTo>
                    <a:cubicBezTo>
                      <a:pt x="401" y="264"/>
                      <a:pt x="398" y="271"/>
                      <a:pt x="396" y="277"/>
                    </a:cubicBezTo>
                    <a:cubicBezTo>
                      <a:pt x="396" y="279"/>
                      <a:pt x="394" y="279"/>
                      <a:pt x="393" y="279"/>
                    </a:cubicBezTo>
                    <a:close/>
                    <a:moveTo>
                      <a:pt x="10" y="261"/>
                    </a:moveTo>
                    <a:cubicBezTo>
                      <a:pt x="8" y="261"/>
                      <a:pt x="7" y="260"/>
                      <a:pt x="7" y="258"/>
                    </a:cubicBezTo>
                    <a:cubicBezTo>
                      <a:pt x="5" y="251"/>
                      <a:pt x="3" y="245"/>
                      <a:pt x="2" y="238"/>
                    </a:cubicBezTo>
                    <a:cubicBezTo>
                      <a:pt x="2" y="236"/>
                      <a:pt x="3" y="234"/>
                      <a:pt x="5" y="234"/>
                    </a:cubicBezTo>
                    <a:cubicBezTo>
                      <a:pt x="7" y="234"/>
                      <a:pt x="9" y="235"/>
                      <a:pt x="9" y="237"/>
                    </a:cubicBezTo>
                    <a:cubicBezTo>
                      <a:pt x="10" y="243"/>
                      <a:pt x="11" y="250"/>
                      <a:pt x="13" y="256"/>
                    </a:cubicBezTo>
                    <a:cubicBezTo>
                      <a:pt x="14" y="258"/>
                      <a:pt x="13" y="260"/>
                      <a:pt x="11" y="260"/>
                    </a:cubicBezTo>
                    <a:cubicBezTo>
                      <a:pt x="11" y="260"/>
                      <a:pt x="10" y="261"/>
                      <a:pt x="10" y="261"/>
                    </a:cubicBezTo>
                    <a:close/>
                    <a:moveTo>
                      <a:pt x="405" y="228"/>
                    </a:moveTo>
                    <a:cubicBezTo>
                      <a:pt x="405" y="228"/>
                      <a:pt x="405" y="228"/>
                      <a:pt x="405" y="228"/>
                    </a:cubicBezTo>
                    <a:cubicBezTo>
                      <a:pt x="403" y="228"/>
                      <a:pt x="401" y="226"/>
                      <a:pt x="402" y="225"/>
                    </a:cubicBezTo>
                    <a:cubicBezTo>
                      <a:pt x="402" y="218"/>
                      <a:pt x="403" y="211"/>
                      <a:pt x="403" y="205"/>
                    </a:cubicBezTo>
                    <a:cubicBezTo>
                      <a:pt x="403" y="204"/>
                      <a:pt x="403" y="204"/>
                      <a:pt x="403" y="204"/>
                    </a:cubicBezTo>
                    <a:cubicBezTo>
                      <a:pt x="402" y="202"/>
                      <a:pt x="404" y="200"/>
                      <a:pt x="406" y="200"/>
                    </a:cubicBezTo>
                    <a:cubicBezTo>
                      <a:pt x="406" y="200"/>
                      <a:pt x="406" y="200"/>
                      <a:pt x="406" y="200"/>
                    </a:cubicBezTo>
                    <a:cubicBezTo>
                      <a:pt x="408" y="200"/>
                      <a:pt x="409" y="202"/>
                      <a:pt x="409" y="204"/>
                    </a:cubicBezTo>
                    <a:cubicBezTo>
                      <a:pt x="409" y="205"/>
                      <a:pt x="409" y="205"/>
                      <a:pt x="409" y="205"/>
                    </a:cubicBezTo>
                    <a:cubicBezTo>
                      <a:pt x="409" y="211"/>
                      <a:pt x="409" y="218"/>
                      <a:pt x="408" y="225"/>
                    </a:cubicBezTo>
                    <a:cubicBezTo>
                      <a:pt x="408" y="227"/>
                      <a:pt x="407" y="228"/>
                      <a:pt x="405" y="228"/>
                    </a:cubicBezTo>
                    <a:close/>
                    <a:moveTo>
                      <a:pt x="3" y="208"/>
                    </a:moveTo>
                    <a:cubicBezTo>
                      <a:pt x="1" y="208"/>
                      <a:pt x="0" y="207"/>
                      <a:pt x="0" y="205"/>
                    </a:cubicBezTo>
                    <a:cubicBezTo>
                      <a:pt x="0" y="205"/>
                      <a:pt x="0" y="205"/>
                      <a:pt x="0" y="205"/>
                    </a:cubicBezTo>
                    <a:cubicBezTo>
                      <a:pt x="0" y="198"/>
                      <a:pt x="0" y="191"/>
                      <a:pt x="1" y="184"/>
                    </a:cubicBezTo>
                    <a:cubicBezTo>
                      <a:pt x="1" y="183"/>
                      <a:pt x="2" y="181"/>
                      <a:pt x="4" y="181"/>
                    </a:cubicBezTo>
                    <a:cubicBezTo>
                      <a:pt x="6" y="182"/>
                      <a:pt x="8" y="183"/>
                      <a:pt x="7" y="185"/>
                    </a:cubicBezTo>
                    <a:cubicBezTo>
                      <a:pt x="7" y="192"/>
                      <a:pt x="6" y="198"/>
                      <a:pt x="6" y="205"/>
                    </a:cubicBezTo>
                    <a:cubicBezTo>
                      <a:pt x="6" y="205"/>
                      <a:pt x="6" y="205"/>
                      <a:pt x="6" y="205"/>
                    </a:cubicBezTo>
                    <a:cubicBezTo>
                      <a:pt x="6" y="207"/>
                      <a:pt x="5" y="208"/>
                      <a:pt x="3" y="208"/>
                    </a:cubicBezTo>
                    <a:close/>
                    <a:moveTo>
                      <a:pt x="403" y="175"/>
                    </a:moveTo>
                    <a:cubicBezTo>
                      <a:pt x="402" y="175"/>
                      <a:pt x="400" y="174"/>
                      <a:pt x="400" y="172"/>
                    </a:cubicBezTo>
                    <a:cubicBezTo>
                      <a:pt x="399" y="166"/>
                      <a:pt x="397" y="159"/>
                      <a:pt x="396" y="153"/>
                    </a:cubicBezTo>
                    <a:cubicBezTo>
                      <a:pt x="395" y="151"/>
                      <a:pt x="396" y="149"/>
                      <a:pt x="398" y="148"/>
                    </a:cubicBezTo>
                    <a:cubicBezTo>
                      <a:pt x="400" y="148"/>
                      <a:pt x="402" y="149"/>
                      <a:pt x="402" y="151"/>
                    </a:cubicBezTo>
                    <a:cubicBezTo>
                      <a:pt x="404" y="157"/>
                      <a:pt x="405" y="164"/>
                      <a:pt x="407" y="171"/>
                    </a:cubicBezTo>
                    <a:cubicBezTo>
                      <a:pt x="407" y="173"/>
                      <a:pt x="406" y="175"/>
                      <a:pt x="404" y="175"/>
                    </a:cubicBezTo>
                    <a:cubicBezTo>
                      <a:pt x="404" y="175"/>
                      <a:pt x="403" y="175"/>
                      <a:pt x="403" y="175"/>
                    </a:cubicBezTo>
                    <a:close/>
                    <a:moveTo>
                      <a:pt x="10" y="156"/>
                    </a:moveTo>
                    <a:cubicBezTo>
                      <a:pt x="9" y="156"/>
                      <a:pt x="9" y="156"/>
                      <a:pt x="9" y="156"/>
                    </a:cubicBezTo>
                    <a:cubicBezTo>
                      <a:pt x="7" y="156"/>
                      <a:pt x="6" y="154"/>
                      <a:pt x="6" y="152"/>
                    </a:cubicBezTo>
                    <a:cubicBezTo>
                      <a:pt x="8" y="145"/>
                      <a:pt x="10" y="139"/>
                      <a:pt x="13" y="132"/>
                    </a:cubicBezTo>
                    <a:cubicBezTo>
                      <a:pt x="13" y="131"/>
                      <a:pt x="15" y="130"/>
                      <a:pt x="17" y="130"/>
                    </a:cubicBezTo>
                    <a:cubicBezTo>
                      <a:pt x="19" y="131"/>
                      <a:pt x="20" y="133"/>
                      <a:pt x="19" y="135"/>
                    </a:cubicBezTo>
                    <a:cubicBezTo>
                      <a:pt x="17" y="141"/>
                      <a:pt x="15" y="147"/>
                      <a:pt x="13" y="154"/>
                    </a:cubicBezTo>
                    <a:cubicBezTo>
                      <a:pt x="13" y="155"/>
                      <a:pt x="11" y="156"/>
                      <a:pt x="10" y="156"/>
                    </a:cubicBezTo>
                    <a:close/>
                    <a:moveTo>
                      <a:pt x="388" y="125"/>
                    </a:moveTo>
                    <a:cubicBezTo>
                      <a:pt x="387" y="125"/>
                      <a:pt x="385" y="124"/>
                      <a:pt x="385" y="123"/>
                    </a:cubicBezTo>
                    <a:cubicBezTo>
                      <a:pt x="382" y="117"/>
                      <a:pt x="379" y="111"/>
                      <a:pt x="376" y="105"/>
                    </a:cubicBezTo>
                    <a:cubicBezTo>
                      <a:pt x="375" y="103"/>
                      <a:pt x="375" y="101"/>
                      <a:pt x="377" y="100"/>
                    </a:cubicBezTo>
                    <a:cubicBezTo>
                      <a:pt x="378" y="99"/>
                      <a:pt x="381" y="100"/>
                      <a:pt x="382" y="102"/>
                    </a:cubicBezTo>
                    <a:cubicBezTo>
                      <a:pt x="385" y="107"/>
                      <a:pt x="388" y="114"/>
                      <a:pt x="391" y="120"/>
                    </a:cubicBezTo>
                    <a:cubicBezTo>
                      <a:pt x="392" y="122"/>
                      <a:pt x="391" y="124"/>
                      <a:pt x="389" y="124"/>
                    </a:cubicBezTo>
                    <a:cubicBezTo>
                      <a:pt x="389" y="125"/>
                      <a:pt x="388" y="125"/>
                      <a:pt x="388" y="125"/>
                    </a:cubicBezTo>
                    <a:close/>
                    <a:moveTo>
                      <a:pt x="30" y="108"/>
                    </a:moveTo>
                    <a:cubicBezTo>
                      <a:pt x="29" y="108"/>
                      <a:pt x="29" y="108"/>
                      <a:pt x="28" y="107"/>
                    </a:cubicBezTo>
                    <a:cubicBezTo>
                      <a:pt x="26" y="106"/>
                      <a:pt x="26" y="104"/>
                      <a:pt x="27" y="103"/>
                    </a:cubicBezTo>
                    <a:cubicBezTo>
                      <a:pt x="30" y="97"/>
                      <a:pt x="34" y="91"/>
                      <a:pt x="38" y="85"/>
                    </a:cubicBezTo>
                    <a:cubicBezTo>
                      <a:pt x="39" y="84"/>
                      <a:pt x="41" y="83"/>
                      <a:pt x="43" y="84"/>
                    </a:cubicBezTo>
                    <a:cubicBezTo>
                      <a:pt x="44" y="86"/>
                      <a:pt x="45" y="88"/>
                      <a:pt x="43" y="89"/>
                    </a:cubicBezTo>
                    <a:cubicBezTo>
                      <a:pt x="40" y="95"/>
                      <a:pt x="36" y="100"/>
                      <a:pt x="33" y="106"/>
                    </a:cubicBezTo>
                    <a:cubicBezTo>
                      <a:pt x="32" y="107"/>
                      <a:pt x="31" y="108"/>
                      <a:pt x="30" y="108"/>
                    </a:cubicBezTo>
                    <a:close/>
                    <a:moveTo>
                      <a:pt x="360" y="80"/>
                    </a:moveTo>
                    <a:cubicBezTo>
                      <a:pt x="359" y="80"/>
                      <a:pt x="358" y="80"/>
                      <a:pt x="357" y="79"/>
                    </a:cubicBezTo>
                    <a:cubicBezTo>
                      <a:pt x="353" y="74"/>
                      <a:pt x="349" y="69"/>
                      <a:pt x="344" y="64"/>
                    </a:cubicBezTo>
                    <a:cubicBezTo>
                      <a:pt x="343" y="63"/>
                      <a:pt x="343" y="61"/>
                      <a:pt x="344" y="59"/>
                    </a:cubicBezTo>
                    <a:cubicBezTo>
                      <a:pt x="345" y="58"/>
                      <a:pt x="347" y="58"/>
                      <a:pt x="349" y="59"/>
                    </a:cubicBezTo>
                    <a:cubicBezTo>
                      <a:pt x="354" y="64"/>
                      <a:pt x="358" y="69"/>
                      <a:pt x="363" y="74"/>
                    </a:cubicBezTo>
                    <a:cubicBezTo>
                      <a:pt x="364" y="76"/>
                      <a:pt x="364" y="78"/>
                      <a:pt x="362" y="79"/>
                    </a:cubicBezTo>
                    <a:cubicBezTo>
                      <a:pt x="362" y="80"/>
                      <a:pt x="361" y="80"/>
                      <a:pt x="360" y="80"/>
                    </a:cubicBezTo>
                    <a:close/>
                    <a:moveTo>
                      <a:pt x="62" y="66"/>
                    </a:moveTo>
                    <a:cubicBezTo>
                      <a:pt x="61" y="66"/>
                      <a:pt x="60" y="66"/>
                      <a:pt x="59" y="65"/>
                    </a:cubicBezTo>
                    <a:cubicBezTo>
                      <a:pt x="58" y="64"/>
                      <a:pt x="58" y="61"/>
                      <a:pt x="59" y="60"/>
                    </a:cubicBezTo>
                    <a:cubicBezTo>
                      <a:pt x="64" y="55"/>
                      <a:pt x="69" y="51"/>
                      <a:pt x="74" y="46"/>
                    </a:cubicBezTo>
                    <a:cubicBezTo>
                      <a:pt x="76" y="45"/>
                      <a:pt x="78" y="45"/>
                      <a:pt x="79" y="47"/>
                    </a:cubicBezTo>
                    <a:cubicBezTo>
                      <a:pt x="80" y="48"/>
                      <a:pt x="80" y="50"/>
                      <a:pt x="79" y="52"/>
                    </a:cubicBezTo>
                    <a:cubicBezTo>
                      <a:pt x="74" y="56"/>
                      <a:pt x="69" y="60"/>
                      <a:pt x="64" y="65"/>
                    </a:cubicBezTo>
                    <a:cubicBezTo>
                      <a:pt x="63" y="66"/>
                      <a:pt x="63" y="66"/>
                      <a:pt x="62" y="66"/>
                    </a:cubicBezTo>
                    <a:close/>
                    <a:moveTo>
                      <a:pt x="322" y="44"/>
                    </a:moveTo>
                    <a:cubicBezTo>
                      <a:pt x="321" y="44"/>
                      <a:pt x="320" y="44"/>
                      <a:pt x="320" y="44"/>
                    </a:cubicBezTo>
                    <a:cubicBezTo>
                      <a:pt x="314" y="40"/>
                      <a:pt x="309" y="36"/>
                      <a:pt x="303" y="33"/>
                    </a:cubicBezTo>
                    <a:cubicBezTo>
                      <a:pt x="301" y="32"/>
                      <a:pt x="301" y="30"/>
                      <a:pt x="302" y="28"/>
                    </a:cubicBezTo>
                    <a:cubicBezTo>
                      <a:pt x="303" y="26"/>
                      <a:pt x="305" y="26"/>
                      <a:pt x="306" y="27"/>
                    </a:cubicBezTo>
                    <a:cubicBezTo>
                      <a:pt x="312" y="30"/>
                      <a:pt x="318" y="34"/>
                      <a:pt x="324" y="38"/>
                    </a:cubicBezTo>
                    <a:cubicBezTo>
                      <a:pt x="325" y="39"/>
                      <a:pt x="326" y="41"/>
                      <a:pt x="324" y="43"/>
                    </a:cubicBezTo>
                    <a:cubicBezTo>
                      <a:pt x="324" y="44"/>
                      <a:pt x="323" y="44"/>
                      <a:pt x="322" y="44"/>
                    </a:cubicBezTo>
                    <a:close/>
                    <a:moveTo>
                      <a:pt x="103" y="34"/>
                    </a:moveTo>
                    <a:cubicBezTo>
                      <a:pt x="102" y="34"/>
                      <a:pt x="101" y="33"/>
                      <a:pt x="100" y="32"/>
                    </a:cubicBezTo>
                    <a:cubicBezTo>
                      <a:pt x="99" y="30"/>
                      <a:pt x="100" y="28"/>
                      <a:pt x="102" y="27"/>
                    </a:cubicBezTo>
                    <a:cubicBezTo>
                      <a:pt x="107" y="24"/>
                      <a:pt x="114" y="21"/>
                      <a:pt x="120" y="18"/>
                    </a:cubicBezTo>
                    <a:cubicBezTo>
                      <a:pt x="122" y="17"/>
                      <a:pt x="124" y="18"/>
                      <a:pt x="124" y="20"/>
                    </a:cubicBezTo>
                    <a:cubicBezTo>
                      <a:pt x="125" y="21"/>
                      <a:pt x="124" y="23"/>
                      <a:pt x="123" y="24"/>
                    </a:cubicBezTo>
                    <a:cubicBezTo>
                      <a:pt x="117" y="27"/>
                      <a:pt x="111" y="30"/>
                      <a:pt x="105" y="33"/>
                    </a:cubicBezTo>
                    <a:cubicBezTo>
                      <a:pt x="104" y="34"/>
                      <a:pt x="104" y="34"/>
                      <a:pt x="103" y="34"/>
                    </a:cubicBezTo>
                    <a:close/>
                    <a:moveTo>
                      <a:pt x="275" y="19"/>
                    </a:moveTo>
                    <a:cubicBezTo>
                      <a:pt x="275" y="19"/>
                      <a:pt x="274" y="19"/>
                      <a:pt x="274" y="19"/>
                    </a:cubicBezTo>
                    <a:cubicBezTo>
                      <a:pt x="268" y="17"/>
                      <a:pt x="262" y="15"/>
                      <a:pt x="255" y="13"/>
                    </a:cubicBezTo>
                    <a:cubicBezTo>
                      <a:pt x="253" y="13"/>
                      <a:pt x="252" y="11"/>
                      <a:pt x="253" y="9"/>
                    </a:cubicBezTo>
                    <a:cubicBezTo>
                      <a:pt x="253" y="7"/>
                      <a:pt x="255" y="6"/>
                      <a:pt x="257" y="7"/>
                    </a:cubicBezTo>
                    <a:cubicBezTo>
                      <a:pt x="263" y="8"/>
                      <a:pt x="270" y="10"/>
                      <a:pt x="276" y="13"/>
                    </a:cubicBezTo>
                    <a:cubicBezTo>
                      <a:pt x="278" y="13"/>
                      <a:pt x="279" y="15"/>
                      <a:pt x="278" y="17"/>
                    </a:cubicBezTo>
                    <a:cubicBezTo>
                      <a:pt x="278" y="19"/>
                      <a:pt x="277" y="19"/>
                      <a:pt x="275" y="19"/>
                    </a:cubicBezTo>
                    <a:close/>
                    <a:moveTo>
                      <a:pt x="152" y="14"/>
                    </a:moveTo>
                    <a:cubicBezTo>
                      <a:pt x="150" y="14"/>
                      <a:pt x="149" y="13"/>
                      <a:pt x="148" y="11"/>
                    </a:cubicBezTo>
                    <a:cubicBezTo>
                      <a:pt x="148" y="9"/>
                      <a:pt x="149" y="7"/>
                      <a:pt x="151" y="7"/>
                    </a:cubicBezTo>
                    <a:cubicBezTo>
                      <a:pt x="157" y="5"/>
                      <a:pt x="164" y="4"/>
                      <a:pt x="171" y="2"/>
                    </a:cubicBezTo>
                    <a:cubicBezTo>
                      <a:pt x="173" y="2"/>
                      <a:pt x="175" y="3"/>
                      <a:pt x="175" y="5"/>
                    </a:cubicBezTo>
                    <a:cubicBezTo>
                      <a:pt x="175" y="7"/>
                      <a:pt x="174" y="9"/>
                      <a:pt x="172" y="9"/>
                    </a:cubicBezTo>
                    <a:cubicBezTo>
                      <a:pt x="166" y="10"/>
                      <a:pt x="159" y="12"/>
                      <a:pt x="153" y="13"/>
                    </a:cubicBezTo>
                    <a:cubicBezTo>
                      <a:pt x="152" y="13"/>
                      <a:pt x="152" y="14"/>
                      <a:pt x="152" y="14"/>
                    </a:cubicBezTo>
                    <a:close/>
                    <a:moveTo>
                      <a:pt x="224" y="8"/>
                    </a:moveTo>
                    <a:cubicBezTo>
                      <a:pt x="224" y="8"/>
                      <a:pt x="224" y="8"/>
                      <a:pt x="224" y="7"/>
                    </a:cubicBezTo>
                    <a:cubicBezTo>
                      <a:pt x="217" y="7"/>
                      <a:pt x="211" y="7"/>
                      <a:pt x="204" y="7"/>
                    </a:cubicBezTo>
                    <a:cubicBezTo>
                      <a:pt x="204" y="7"/>
                      <a:pt x="204" y="7"/>
                      <a:pt x="204" y="7"/>
                    </a:cubicBezTo>
                    <a:cubicBezTo>
                      <a:pt x="202" y="7"/>
                      <a:pt x="200" y="5"/>
                      <a:pt x="200" y="3"/>
                    </a:cubicBezTo>
                    <a:cubicBezTo>
                      <a:pt x="200" y="1"/>
                      <a:pt x="202" y="0"/>
                      <a:pt x="204" y="0"/>
                    </a:cubicBezTo>
                    <a:cubicBezTo>
                      <a:pt x="204" y="0"/>
                      <a:pt x="204" y="0"/>
                      <a:pt x="204" y="0"/>
                    </a:cubicBezTo>
                    <a:cubicBezTo>
                      <a:pt x="211" y="0"/>
                      <a:pt x="218" y="0"/>
                      <a:pt x="224" y="1"/>
                    </a:cubicBezTo>
                    <a:cubicBezTo>
                      <a:pt x="226" y="1"/>
                      <a:pt x="228" y="3"/>
                      <a:pt x="227" y="4"/>
                    </a:cubicBezTo>
                    <a:cubicBezTo>
                      <a:pt x="227" y="6"/>
                      <a:pt x="226" y="8"/>
                      <a:pt x="224" y="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7">
                <a:extLst>
                  <a:ext uri="{FF2B5EF4-FFF2-40B4-BE49-F238E27FC236}">
                    <a16:creationId xmlns:a16="http://schemas.microsoft.com/office/drawing/2014/main" id="{6540E679-785D-471C-9BDA-00BEEA3BA6F4}"/>
                  </a:ext>
                </a:extLst>
              </p:cNvPr>
              <p:cNvSpPr>
                <a:spLocks noEditPoints="1"/>
              </p:cNvSpPr>
              <p:nvPr/>
            </p:nvSpPr>
            <p:spPr bwMode="auto">
              <a:xfrm>
                <a:off x="271463" y="247650"/>
                <a:ext cx="1568450" cy="1568450"/>
              </a:xfrm>
              <a:custGeom>
                <a:avLst/>
                <a:gdLst>
                  <a:gd name="T0" fmla="*/ 247 w 494"/>
                  <a:gd name="T1" fmla="*/ 494 h 494"/>
                  <a:gd name="T2" fmla="*/ 0 w 494"/>
                  <a:gd name="T3" fmla="*/ 247 h 494"/>
                  <a:gd name="T4" fmla="*/ 247 w 494"/>
                  <a:gd name="T5" fmla="*/ 0 h 494"/>
                  <a:gd name="T6" fmla="*/ 494 w 494"/>
                  <a:gd name="T7" fmla="*/ 247 h 494"/>
                  <a:gd name="T8" fmla="*/ 247 w 494"/>
                  <a:gd name="T9" fmla="*/ 494 h 494"/>
                  <a:gd name="T10" fmla="*/ 247 w 494"/>
                  <a:gd name="T11" fmla="*/ 20 h 494"/>
                  <a:gd name="T12" fmla="*/ 20 w 494"/>
                  <a:gd name="T13" fmla="*/ 247 h 494"/>
                  <a:gd name="T14" fmla="*/ 247 w 494"/>
                  <a:gd name="T15" fmla="*/ 474 h 494"/>
                  <a:gd name="T16" fmla="*/ 474 w 494"/>
                  <a:gd name="T17" fmla="*/ 247 h 494"/>
                  <a:gd name="T18" fmla="*/ 247 w 494"/>
                  <a:gd name="T19" fmla="*/ 2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94">
                    <a:moveTo>
                      <a:pt x="247" y="494"/>
                    </a:moveTo>
                    <a:cubicBezTo>
                      <a:pt x="111" y="494"/>
                      <a:pt x="0" y="383"/>
                      <a:pt x="0" y="247"/>
                    </a:cubicBezTo>
                    <a:cubicBezTo>
                      <a:pt x="0" y="110"/>
                      <a:pt x="111" y="0"/>
                      <a:pt x="247" y="0"/>
                    </a:cubicBezTo>
                    <a:cubicBezTo>
                      <a:pt x="384" y="0"/>
                      <a:pt x="494" y="110"/>
                      <a:pt x="494" y="247"/>
                    </a:cubicBezTo>
                    <a:cubicBezTo>
                      <a:pt x="494" y="383"/>
                      <a:pt x="384" y="494"/>
                      <a:pt x="247" y="494"/>
                    </a:cubicBezTo>
                    <a:close/>
                    <a:moveTo>
                      <a:pt x="247" y="20"/>
                    </a:moveTo>
                    <a:cubicBezTo>
                      <a:pt x="122" y="20"/>
                      <a:pt x="20" y="121"/>
                      <a:pt x="20" y="247"/>
                    </a:cubicBezTo>
                    <a:cubicBezTo>
                      <a:pt x="20" y="372"/>
                      <a:pt x="122" y="474"/>
                      <a:pt x="247" y="474"/>
                    </a:cubicBezTo>
                    <a:cubicBezTo>
                      <a:pt x="373" y="474"/>
                      <a:pt x="474" y="372"/>
                      <a:pt x="474" y="247"/>
                    </a:cubicBezTo>
                    <a:cubicBezTo>
                      <a:pt x="474" y="121"/>
                      <a:pt x="373" y="20"/>
                      <a:pt x="247" y="2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Freeform 158">
              <a:extLst>
                <a:ext uri="{FF2B5EF4-FFF2-40B4-BE49-F238E27FC236}">
                  <a16:creationId xmlns:a16="http://schemas.microsoft.com/office/drawing/2014/main" id="{D3DC93B1-69D0-4016-8101-59ACBCB9DC7D}"/>
                </a:ext>
              </a:extLst>
            </p:cNvPr>
            <p:cNvSpPr>
              <a:spLocks/>
            </p:cNvSpPr>
            <p:nvPr/>
          </p:nvSpPr>
          <p:spPr bwMode="auto">
            <a:xfrm>
              <a:off x="2580490" y="4109457"/>
              <a:ext cx="807659" cy="783968"/>
            </a:xfrm>
            <a:custGeom>
              <a:avLst/>
              <a:gdLst>
                <a:gd name="T0" fmla="*/ 220 w 375"/>
                <a:gd name="T1" fmla="*/ 310 h 364"/>
                <a:gd name="T2" fmla="*/ 220 w 375"/>
                <a:gd name="T3" fmla="*/ 304 h 364"/>
                <a:gd name="T4" fmla="*/ 209 w 375"/>
                <a:gd name="T5" fmla="*/ 245 h 364"/>
                <a:gd name="T6" fmla="*/ 189 w 375"/>
                <a:gd name="T7" fmla="*/ 211 h 364"/>
                <a:gd name="T8" fmla="*/ 157 w 375"/>
                <a:gd name="T9" fmla="*/ 290 h 364"/>
                <a:gd name="T10" fmla="*/ 107 w 375"/>
                <a:gd name="T11" fmla="*/ 364 h 364"/>
                <a:gd name="T12" fmla="*/ 68 w 375"/>
                <a:gd name="T13" fmla="*/ 348 h 364"/>
                <a:gd name="T14" fmla="*/ 51 w 375"/>
                <a:gd name="T15" fmla="*/ 312 h 364"/>
                <a:gd name="T16" fmla="*/ 62 w 375"/>
                <a:gd name="T17" fmla="*/ 281 h 364"/>
                <a:gd name="T18" fmla="*/ 102 w 375"/>
                <a:gd name="T19" fmla="*/ 256 h 364"/>
                <a:gd name="T20" fmla="*/ 147 w 375"/>
                <a:gd name="T21" fmla="*/ 230 h 364"/>
                <a:gd name="T22" fmla="*/ 176 w 375"/>
                <a:gd name="T23" fmla="*/ 198 h 364"/>
                <a:gd name="T24" fmla="*/ 125 w 375"/>
                <a:gd name="T25" fmla="*/ 189 h 364"/>
                <a:gd name="T26" fmla="*/ 85 w 375"/>
                <a:gd name="T27" fmla="*/ 195 h 364"/>
                <a:gd name="T28" fmla="*/ 54 w 375"/>
                <a:gd name="T29" fmla="*/ 198 h 364"/>
                <a:gd name="T30" fmla="*/ 0 w 375"/>
                <a:gd name="T31" fmla="*/ 152 h 364"/>
                <a:gd name="T32" fmla="*/ 14 w 375"/>
                <a:gd name="T33" fmla="*/ 113 h 364"/>
                <a:gd name="T34" fmla="*/ 48 w 375"/>
                <a:gd name="T35" fmla="*/ 97 h 364"/>
                <a:gd name="T36" fmla="*/ 76 w 375"/>
                <a:gd name="T37" fmla="*/ 105 h 364"/>
                <a:gd name="T38" fmla="*/ 104 w 375"/>
                <a:gd name="T39" fmla="*/ 131 h 364"/>
                <a:gd name="T40" fmla="*/ 129 w 375"/>
                <a:gd name="T41" fmla="*/ 156 h 364"/>
                <a:gd name="T42" fmla="*/ 153 w 375"/>
                <a:gd name="T43" fmla="*/ 173 h 364"/>
                <a:gd name="T44" fmla="*/ 180 w 375"/>
                <a:gd name="T45" fmla="*/ 184 h 364"/>
                <a:gd name="T46" fmla="*/ 177 w 375"/>
                <a:gd name="T47" fmla="*/ 150 h 364"/>
                <a:gd name="T48" fmla="*/ 170 w 375"/>
                <a:gd name="T49" fmla="*/ 125 h 364"/>
                <a:gd name="T50" fmla="*/ 154 w 375"/>
                <a:gd name="T51" fmla="*/ 94 h 364"/>
                <a:gd name="T52" fmla="*/ 140 w 375"/>
                <a:gd name="T53" fmla="*/ 67 h 364"/>
                <a:gd name="T54" fmla="*/ 137 w 375"/>
                <a:gd name="T55" fmla="*/ 47 h 364"/>
                <a:gd name="T56" fmla="*/ 150 w 375"/>
                <a:gd name="T57" fmla="*/ 13 h 364"/>
                <a:gd name="T58" fmla="*/ 187 w 375"/>
                <a:gd name="T59" fmla="*/ 0 h 364"/>
                <a:gd name="T60" fmla="*/ 224 w 375"/>
                <a:gd name="T61" fmla="*/ 13 h 364"/>
                <a:gd name="T62" fmla="*/ 238 w 375"/>
                <a:gd name="T63" fmla="*/ 47 h 364"/>
                <a:gd name="T64" fmla="*/ 220 w 375"/>
                <a:gd name="T65" fmla="*/ 95 h 364"/>
                <a:gd name="T66" fmla="*/ 201 w 375"/>
                <a:gd name="T67" fmla="*/ 140 h 364"/>
                <a:gd name="T68" fmla="*/ 197 w 375"/>
                <a:gd name="T69" fmla="*/ 184 h 364"/>
                <a:gd name="T70" fmla="*/ 236 w 375"/>
                <a:gd name="T71" fmla="*/ 166 h 364"/>
                <a:gd name="T72" fmla="*/ 273 w 375"/>
                <a:gd name="T73" fmla="*/ 131 h 364"/>
                <a:gd name="T74" fmla="*/ 303 w 375"/>
                <a:gd name="T75" fmla="*/ 105 h 364"/>
                <a:gd name="T76" fmla="*/ 328 w 375"/>
                <a:gd name="T77" fmla="*/ 98 h 364"/>
                <a:gd name="T78" fmla="*/ 361 w 375"/>
                <a:gd name="T79" fmla="*/ 115 h 364"/>
                <a:gd name="T80" fmla="*/ 375 w 375"/>
                <a:gd name="T81" fmla="*/ 154 h 364"/>
                <a:gd name="T82" fmla="*/ 361 w 375"/>
                <a:gd name="T83" fmla="*/ 187 h 364"/>
                <a:gd name="T84" fmla="*/ 323 w 375"/>
                <a:gd name="T85" fmla="*/ 200 h 364"/>
                <a:gd name="T86" fmla="*/ 287 w 375"/>
                <a:gd name="T87" fmla="*/ 196 h 364"/>
                <a:gd name="T88" fmla="*/ 246 w 375"/>
                <a:gd name="T89" fmla="*/ 190 h 364"/>
                <a:gd name="T90" fmla="*/ 201 w 375"/>
                <a:gd name="T91" fmla="*/ 200 h 364"/>
                <a:gd name="T92" fmla="*/ 233 w 375"/>
                <a:gd name="T93" fmla="*/ 233 h 364"/>
                <a:gd name="T94" fmla="*/ 272 w 375"/>
                <a:gd name="T95" fmla="*/ 255 h 364"/>
                <a:gd name="T96" fmla="*/ 278 w 375"/>
                <a:gd name="T97" fmla="*/ 257 h 364"/>
                <a:gd name="T98" fmla="*/ 282 w 375"/>
                <a:gd name="T99" fmla="*/ 259 h 364"/>
                <a:gd name="T100" fmla="*/ 325 w 375"/>
                <a:gd name="T101" fmla="*/ 311 h 364"/>
                <a:gd name="T102" fmla="*/ 317 w 375"/>
                <a:gd name="T103" fmla="*/ 337 h 364"/>
                <a:gd name="T104" fmla="*/ 297 w 375"/>
                <a:gd name="T105" fmla="*/ 357 h 364"/>
                <a:gd name="T106" fmla="*/ 270 w 375"/>
                <a:gd name="T107" fmla="*/ 364 h 364"/>
                <a:gd name="T108" fmla="*/ 238 w 375"/>
                <a:gd name="T109" fmla="*/ 350 h 364"/>
                <a:gd name="T110" fmla="*/ 220 w 375"/>
                <a:gd name="T111" fmla="*/ 31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364">
                  <a:moveTo>
                    <a:pt x="220" y="310"/>
                  </a:moveTo>
                  <a:cubicBezTo>
                    <a:pt x="220" y="304"/>
                    <a:pt x="220" y="304"/>
                    <a:pt x="220" y="304"/>
                  </a:cubicBezTo>
                  <a:cubicBezTo>
                    <a:pt x="218" y="278"/>
                    <a:pt x="214" y="258"/>
                    <a:pt x="209" y="245"/>
                  </a:cubicBezTo>
                  <a:cubicBezTo>
                    <a:pt x="204" y="231"/>
                    <a:pt x="198" y="220"/>
                    <a:pt x="189" y="211"/>
                  </a:cubicBezTo>
                  <a:cubicBezTo>
                    <a:pt x="169" y="232"/>
                    <a:pt x="159" y="259"/>
                    <a:pt x="157" y="290"/>
                  </a:cubicBezTo>
                  <a:cubicBezTo>
                    <a:pt x="154" y="339"/>
                    <a:pt x="138" y="364"/>
                    <a:pt x="107" y="364"/>
                  </a:cubicBezTo>
                  <a:cubicBezTo>
                    <a:pt x="93" y="364"/>
                    <a:pt x="80" y="358"/>
                    <a:pt x="68" y="348"/>
                  </a:cubicBezTo>
                  <a:cubicBezTo>
                    <a:pt x="57" y="337"/>
                    <a:pt x="51" y="325"/>
                    <a:pt x="51" y="312"/>
                  </a:cubicBezTo>
                  <a:cubicBezTo>
                    <a:pt x="51" y="300"/>
                    <a:pt x="55" y="290"/>
                    <a:pt x="62" y="281"/>
                  </a:cubicBezTo>
                  <a:cubicBezTo>
                    <a:pt x="70" y="273"/>
                    <a:pt x="83" y="265"/>
                    <a:pt x="102" y="256"/>
                  </a:cubicBezTo>
                  <a:cubicBezTo>
                    <a:pt x="122" y="247"/>
                    <a:pt x="137" y="238"/>
                    <a:pt x="147" y="230"/>
                  </a:cubicBezTo>
                  <a:cubicBezTo>
                    <a:pt x="157" y="222"/>
                    <a:pt x="167" y="212"/>
                    <a:pt x="176" y="198"/>
                  </a:cubicBezTo>
                  <a:cubicBezTo>
                    <a:pt x="156" y="192"/>
                    <a:pt x="139" y="189"/>
                    <a:pt x="125" y="189"/>
                  </a:cubicBezTo>
                  <a:cubicBezTo>
                    <a:pt x="117" y="189"/>
                    <a:pt x="104" y="191"/>
                    <a:pt x="85" y="195"/>
                  </a:cubicBezTo>
                  <a:cubicBezTo>
                    <a:pt x="71" y="197"/>
                    <a:pt x="61" y="198"/>
                    <a:pt x="54" y="198"/>
                  </a:cubicBezTo>
                  <a:cubicBezTo>
                    <a:pt x="18" y="198"/>
                    <a:pt x="0" y="183"/>
                    <a:pt x="0" y="152"/>
                  </a:cubicBezTo>
                  <a:cubicBezTo>
                    <a:pt x="0" y="137"/>
                    <a:pt x="5" y="124"/>
                    <a:pt x="14" y="113"/>
                  </a:cubicBezTo>
                  <a:cubicBezTo>
                    <a:pt x="23" y="102"/>
                    <a:pt x="35" y="97"/>
                    <a:pt x="48" y="97"/>
                  </a:cubicBezTo>
                  <a:cubicBezTo>
                    <a:pt x="58" y="97"/>
                    <a:pt x="68" y="100"/>
                    <a:pt x="76" y="105"/>
                  </a:cubicBezTo>
                  <a:cubicBezTo>
                    <a:pt x="84" y="110"/>
                    <a:pt x="94" y="119"/>
                    <a:pt x="104" y="131"/>
                  </a:cubicBezTo>
                  <a:cubicBezTo>
                    <a:pt x="113" y="141"/>
                    <a:pt x="121" y="149"/>
                    <a:pt x="129" y="156"/>
                  </a:cubicBezTo>
                  <a:cubicBezTo>
                    <a:pt x="137" y="163"/>
                    <a:pt x="145" y="168"/>
                    <a:pt x="153" y="173"/>
                  </a:cubicBezTo>
                  <a:cubicBezTo>
                    <a:pt x="162" y="177"/>
                    <a:pt x="171" y="181"/>
                    <a:pt x="180" y="184"/>
                  </a:cubicBezTo>
                  <a:cubicBezTo>
                    <a:pt x="179" y="169"/>
                    <a:pt x="178" y="158"/>
                    <a:pt x="177" y="150"/>
                  </a:cubicBezTo>
                  <a:cubicBezTo>
                    <a:pt x="176" y="142"/>
                    <a:pt x="174" y="133"/>
                    <a:pt x="170" y="125"/>
                  </a:cubicBezTo>
                  <a:cubicBezTo>
                    <a:pt x="166" y="117"/>
                    <a:pt x="161" y="106"/>
                    <a:pt x="154" y="94"/>
                  </a:cubicBezTo>
                  <a:cubicBezTo>
                    <a:pt x="147" y="82"/>
                    <a:pt x="142" y="73"/>
                    <a:pt x="140" y="67"/>
                  </a:cubicBezTo>
                  <a:cubicBezTo>
                    <a:pt x="138" y="61"/>
                    <a:pt x="137" y="55"/>
                    <a:pt x="137" y="47"/>
                  </a:cubicBezTo>
                  <a:cubicBezTo>
                    <a:pt x="137" y="33"/>
                    <a:pt x="141" y="21"/>
                    <a:pt x="150" y="13"/>
                  </a:cubicBezTo>
                  <a:cubicBezTo>
                    <a:pt x="160" y="5"/>
                    <a:pt x="172" y="0"/>
                    <a:pt x="187" y="0"/>
                  </a:cubicBezTo>
                  <a:cubicBezTo>
                    <a:pt x="202" y="0"/>
                    <a:pt x="214" y="5"/>
                    <a:pt x="224" y="13"/>
                  </a:cubicBezTo>
                  <a:cubicBezTo>
                    <a:pt x="233" y="22"/>
                    <a:pt x="238" y="33"/>
                    <a:pt x="238" y="47"/>
                  </a:cubicBezTo>
                  <a:cubicBezTo>
                    <a:pt x="238" y="59"/>
                    <a:pt x="232" y="75"/>
                    <a:pt x="220" y="95"/>
                  </a:cubicBezTo>
                  <a:cubicBezTo>
                    <a:pt x="211" y="114"/>
                    <a:pt x="204" y="128"/>
                    <a:pt x="201" y="140"/>
                  </a:cubicBezTo>
                  <a:cubicBezTo>
                    <a:pt x="197" y="151"/>
                    <a:pt x="196" y="166"/>
                    <a:pt x="197" y="184"/>
                  </a:cubicBezTo>
                  <a:cubicBezTo>
                    <a:pt x="213" y="178"/>
                    <a:pt x="226" y="172"/>
                    <a:pt x="236" y="166"/>
                  </a:cubicBezTo>
                  <a:cubicBezTo>
                    <a:pt x="246" y="159"/>
                    <a:pt x="259" y="147"/>
                    <a:pt x="273" y="131"/>
                  </a:cubicBezTo>
                  <a:cubicBezTo>
                    <a:pt x="285" y="118"/>
                    <a:pt x="295" y="109"/>
                    <a:pt x="303" y="105"/>
                  </a:cubicBezTo>
                  <a:cubicBezTo>
                    <a:pt x="310" y="100"/>
                    <a:pt x="319" y="98"/>
                    <a:pt x="328" y="98"/>
                  </a:cubicBezTo>
                  <a:cubicBezTo>
                    <a:pt x="341" y="98"/>
                    <a:pt x="352" y="104"/>
                    <a:pt x="361" y="115"/>
                  </a:cubicBezTo>
                  <a:cubicBezTo>
                    <a:pt x="371" y="127"/>
                    <a:pt x="375" y="140"/>
                    <a:pt x="375" y="154"/>
                  </a:cubicBezTo>
                  <a:cubicBezTo>
                    <a:pt x="375" y="168"/>
                    <a:pt x="371" y="179"/>
                    <a:pt x="361" y="187"/>
                  </a:cubicBezTo>
                  <a:cubicBezTo>
                    <a:pt x="352" y="196"/>
                    <a:pt x="339" y="200"/>
                    <a:pt x="323" y="200"/>
                  </a:cubicBezTo>
                  <a:cubicBezTo>
                    <a:pt x="319" y="200"/>
                    <a:pt x="307" y="199"/>
                    <a:pt x="287" y="196"/>
                  </a:cubicBezTo>
                  <a:cubicBezTo>
                    <a:pt x="268" y="192"/>
                    <a:pt x="254" y="190"/>
                    <a:pt x="246" y="190"/>
                  </a:cubicBezTo>
                  <a:cubicBezTo>
                    <a:pt x="232" y="190"/>
                    <a:pt x="217" y="193"/>
                    <a:pt x="201" y="200"/>
                  </a:cubicBezTo>
                  <a:cubicBezTo>
                    <a:pt x="213" y="215"/>
                    <a:pt x="223" y="226"/>
                    <a:pt x="233" y="233"/>
                  </a:cubicBezTo>
                  <a:cubicBezTo>
                    <a:pt x="243" y="241"/>
                    <a:pt x="256" y="248"/>
                    <a:pt x="272" y="255"/>
                  </a:cubicBezTo>
                  <a:cubicBezTo>
                    <a:pt x="274" y="256"/>
                    <a:pt x="276" y="256"/>
                    <a:pt x="278" y="257"/>
                  </a:cubicBezTo>
                  <a:cubicBezTo>
                    <a:pt x="279" y="258"/>
                    <a:pt x="281" y="259"/>
                    <a:pt x="282" y="259"/>
                  </a:cubicBezTo>
                  <a:cubicBezTo>
                    <a:pt x="310" y="275"/>
                    <a:pt x="325" y="292"/>
                    <a:pt x="325" y="311"/>
                  </a:cubicBezTo>
                  <a:cubicBezTo>
                    <a:pt x="325" y="320"/>
                    <a:pt x="322" y="328"/>
                    <a:pt x="317" y="337"/>
                  </a:cubicBezTo>
                  <a:cubicBezTo>
                    <a:pt x="312" y="345"/>
                    <a:pt x="305" y="352"/>
                    <a:pt x="297" y="357"/>
                  </a:cubicBezTo>
                  <a:cubicBezTo>
                    <a:pt x="288" y="362"/>
                    <a:pt x="279" y="364"/>
                    <a:pt x="270" y="364"/>
                  </a:cubicBezTo>
                  <a:cubicBezTo>
                    <a:pt x="258" y="364"/>
                    <a:pt x="247" y="360"/>
                    <a:pt x="238" y="350"/>
                  </a:cubicBezTo>
                  <a:cubicBezTo>
                    <a:pt x="229" y="340"/>
                    <a:pt x="223" y="327"/>
                    <a:pt x="220" y="310"/>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 name="群組 2">
            <a:extLst>
              <a:ext uri="{FF2B5EF4-FFF2-40B4-BE49-F238E27FC236}">
                <a16:creationId xmlns:a16="http://schemas.microsoft.com/office/drawing/2014/main" id="{A2989F6E-50B6-498F-A132-37D250E148DF}"/>
              </a:ext>
            </a:extLst>
          </p:cNvPr>
          <p:cNvGrpSpPr/>
          <p:nvPr/>
        </p:nvGrpSpPr>
        <p:grpSpPr>
          <a:xfrm>
            <a:off x="2334937" y="2163941"/>
            <a:ext cx="7829995" cy="1426305"/>
            <a:chOff x="2277441" y="1978577"/>
            <a:chExt cx="8067618" cy="1426305"/>
          </a:xfrm>
        </p:grpSpPr>
        <p:grpSp>
          <p:nvGrpSpPr>
            <p:cNvPr id="2" name="群組 1">
              <a:extLst>
                <a:ext uri="{FF2B5EF4-FFF2-40B4-BE49-F238E27FC236}">
                  <a16:creationId xmlns:a16="http://schemas.microsoft.com/office/drawing/2014/main" id="{9F085138-C770-4EA0-AEEA-C911009E2493}"/>
                </a:ext>
              </a:extLst>
            </p:cNvPr>
            <p:cNvGrpSpPr/>
            <p:nvPr/>
          </p:nvGrpSpPr>
          <p:grpSpPr>
            <a:xfrm>
              <a:off x="2277441" y="1978577"/>
              <a:ext cx="8067618" cy="1426305"/>
              <a:chOff x="2277441" y="1978577"/>
              <a:chExt cx="8067618" cy="1426305"/>
            </a:xfrm>
          </p:grpSpPr>
          <p:sp>
            <p:nvSpPr>
              <p:cNvPr id="188" name="yellow point box 2"/>
              <p:cNvSpPr/>
              <p:nvPr/>
            </p:nvSpPr>
            <p:spPr>
              <a:xfrm flipH="1">
                <a:off x="3503569" y="1996102"/>
                <a:ext cx="6841490" cy="1408780"/>
              </a:xfrm>
              <a:prstGeom prst="homePlate">
                <a:avLst>
                  <a:gd name="adj" fmla="val 24420"/>
                </a:avLst>
              </a:prstGeom>
              <a:solidFill>
                <a:schemeClr val="accent4">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9" name="your text goes here 2"/>
              <p:cNvSpPr txBox="1"/>
              <p:nvPr/>
            </p:nvSpPr>
            <p:spPr>
              <a:xfrm>
                <a:off x="3961288" y="1996102"/>
                <a:ext cx="6383770" cy="1292662"/>
              </a:xfrm>
              <a:prstGeom prst="rect">
                <a:avLst/>
              </a:prstGeom>
              <a:noFill/>
            </p:spPr>
            <p:txBody>
              <a:bodyPr wrap="square" rtlCol="0">
                <a:spAutoFit/>
              </a:bodyPr>
              <a:lstStyle/>
              <a:p>
                <a:pPr lvl="0">
                  <a:lnSpc>
                    <a:spcPct val="150000"/>
                  </a:lnSpc>
                </a:pPr>
                <a:r>
                  <a:rPr lang="zh-TW" altLang="zh-TW" sz="2800" b="1" dirty="0">
                    <a:solidFill>
                      <a:srgbClr val="FF0000"/>
                    </a:solidFill>
                    <a:latin typeface="微軟正黑體" panose="020B0604030504040204" pitchFamily="34" charset="-120"/>
                    <a:ea typeface="微軟正黑體" panose="020B0604030504040204" pitchFamily="34" charset="-120"/>
                  </a:rPr>
                  <a:t>發行終身學習券，</a:t>
                </a:r>
                <a:r>
                  <a:rPr lang="zh-TW" altLang="zh-TW" sz="2800" b="1" dirty="0">
                    <a:latin typeface="微軟正黑體" panose="020B0604030504040204" pitchFamily="34" charset="-120"/>
                    <a:ea typeface="微軟正黑體" panose="020B0604030504040204" pitchFamily="34" charset="-120"/>
                  </a:rPr>
                  <a:t>提供學習費用支持</a:t>
                </a:r>
              </a:p>
              <a:p>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消費券是「當期的消費」，學習券是對「未來的投資」，會有更好的倍數與乘數效用。</a:t>
                </a:r>
                <a:endParaRPr lang="en-US"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173" name="great job sticker"/>
              <p:cNvGrpSpPr/>
              <p:nvPr/>
            </p:nvGrpSpPr>
            <p:grpSpPr>
              <a:xfrm>
                <a:off x="2277441" y="1978577"/>
                <a:ext cx="1344612" cy="1344612"/>
                <a:chOff x="271463" y="247650"/>
                <a:chExt cx="1568450" cy="1568450"/>
              </a:xfrm>
              <a:effectLst>
                <a:outerShdw blurRad="50800" dist="38100" dir="2700000" algn="tl" rotWithShape="0">
                  <a:prstClr val="black">
                    <a:alpha val="40000"/>
                  </a:prstClr>
                </a:outerShdw>
              </a:effectLst>
            </p:grpSpPr>
            <p:sp>
              <p:nvSpPr>
                <p:cNvPr id="174" name="Oval 45"/>
                <p:cNvSpPr>
                  <a:spLocks noChangeArrowheads="1"/>
                </p:cNvSpPr>
                <p:nvPr/>
              </p:nvSpPr>
              <p:spPr bwMode="auto">
                <a:xfrm>
                  <a:off x="303213" y="279400"/>
                  <a:ext cx="1504950" cy="1504950"/>
                </a:xfrm>
                <a:prstGeom prst="ellipse">
                  <a:avLst/>
                </a:prstGeom>
                <a:solidFill>
                  <a:schemeClr val="accent3"/>
                </a:solidFill>
                <a:ln>
                  <a:noFill/>
                </a:ln>
                <a:effectLst/>
              </p:spPr>
              <p:txBody>
                <a:bodyPr vert="horz" wrap="square" lIns="91440" tIns="45720" rIns="91440" bIns="45720" numCol="1" anchor="t" anchorCtr="0" compatLnSpc="1">
                  <a:prstTxWarp prst="textNoShape">
                    <a:avLst/>
                  </a:prstTxWarp>
                </a:bodyPr>
                <a:lstStyle/>
                <a:p>
                  <a:endParaRPr lang="en-US" dirty="0"/>
                </a:p>
              </p:txBody>
            </p:sp>
            <p:sp>
              <p:nvSpPr>
                <p:cNvPr id="175" name="Freeform 46"/>
                <p:cNvSpPr>
                  <a:spLocks noEditPoints="1"/>
                </p:cNvSpPr>
                <p:nvPr/>
              </p:nvSpPr>
              <p:spPr bwMode="auto">
                <a:xfrm>
                  <a:off x="407988" y="381000"/>
                  <a:ext cx="1298575" cy="1298575"/>
                </a:xfrm>
                <a:custGeom>
                  <a:avLst/>
                  <a:gdLst>
                    <a:gd name="T0" fmla="*/ 181 w 409"/>
                    <a:gd name="T1" fmla="*/ 405 h 409"/>
                    <a:gd name="T2" fmla="*/ 205 w 409"/>
                    <a:gd name="T3" fmla="*/ 409 h 409"/>
                    <a:gd name="T4" fmla="*/ 256 w 409"/>
                    <a:gd name="T5" fmla="*/ 396 h 409"/>
                    <a:gd name="T6" fmla="*/ 237 w 409"/>
                    <a:gd name="T7" fmla="*/ 407 h 409"/>
                    <a:gd name="T8" fmla="*/ 130 w 409"/>
                    <a:gd name="T9" fmla="*/ 392 h 409"/>
                    <a:gd name="T10" fmla="*/ 153 w 409"/>
                    <a:gd name="T11" fmla="*/ 403 h 409"/>
                    <a:gd name="T12" fmla="*/ 304 w 409"/>
                    <a:gd name="T13" fmla="*/ 376 h 409"/>
                    <a:gd name="T14" fmla="*/ 287 w 409"/>
                    <a:gd name="T15" fmla="*/ 392 h 409"/>
                    <a:gd name="T16" fmla="*/ 84 w 409"/>
                    <a:gd name="T17" fmla="*/ 366 h 409"/>
                    <a:gd name="T18" fmla="*/ 104 w 409"/>
                    <a:gd name="T19" fmla="*/ 383 h 409"/>
                    <a:gd name="T20" fmla="*/ 345 w 409"/>
                    <a:gd name="T21" fmla="*/ 345 h 409"/>
                    <a:gd name="T22" fmla="*/ 332 w 409"/>
                    <a:gd name="T23" fmla="*/ 364 h 409"/>
                    <a:gd name="T24" fmla="*/ 46 w 409"/>
                    <a:gd name="T25" fmla="*/ 330 h 409"/>
                    <a:gd name="T26" fmla="*/ 62 w 409"/>
                    <a:gd name="T27" fmla="*/ 351 h 409"/>
                    <a:gd name="T28" fmla="*/ 376 w 409"/>
                    <a:gd name="T29" fmla="*/ 304 h 409"/>
                    <a:gd name="T30" fmla="*/ 368 w 409"/>
                    <a:gd name="T31" fmla="*/ 326 h 409"/>
                    <a:gd name="T32" fmla="*/ 19 w 409"/>
                    <a:gd name="T33" fmla="*/ 285 h 409"/>
                    <a:gd name="T34" fmla="*/ 30 w 409"/>
                    <a:gd name="T35" fmla="*/ 309 h 409"/>
                    <a:gd name="T36" fmla="*/ 396 w 409"/>
                    <a:gd name="T37" fmla="*/ 256 h 409"/>
                    <a:gd name="T38" fmla="*/ 393 w 409"/>
                    <a:gd name="T39" fmla="*/ 279 h 409"/>
                    <a:gd name="T40" fmla="*/ 5 w 409"/>
                    <a:gd name="T41" fmla="*/ 234 h 409"/>
                    <a:gd name="T42" fmla="*/ 10 w 409"/>
                    <a:gd name="T43" fmla="*/ 261 h 409"/>
                    <a:gd name="T44" fmla="*/ 403 w 409"/>
                    <a:gd name="T45" fmla="*/ 205 h 409"/>
                    <a:gd name="T46" fmla="*/ 409 w 409"/>
                    <a:gd name="T47" fmla="*/ 204 h 409"/>
                    <a:gd name="T48" fmla="*/ 3 w 409"/>
                    <a:gd name="T49" fmla="*/ 208 h 409"/>
                    <a:gd name="T50" fmla="*/ 4 w 409"/>
                    <a:gd name="T51" fmla="*/ 181 h 409"/>
                    <a:gd name="T52" fmla="*/ 3 w 409"/>
                    <a:gd name="T53" fmla="*/ 208 h 409"/>
                    <a:gd name="T54" fmla="*/ 398 w 409"/>
                    <a:gd name="T55" fmla="*/ 148 h 409"/>
                    <a:gd name="T56" fmla="*/ 403 w 409"/>
                    <a:gd name="T57" fmla="*/ 175 h 409"/>
                    <a:gd name="T58" fmla="*/ 13 w 409"/>
                    <a:gd name="T59" fmla="*/ 132 h 409"/>
                    <a:gd name="T60" fmla="*/ 10 w 409"/>
                    <a:gd name="T61" fmla="*/ 156 h 409"/>
                    <a:gd name="T62" fmla="*/ 377 w 409"/>
                    <a:gd name="T63" fmla="*/ 100 h 409"/>
                    <a:gd name="T64" fmla="*/ 388 w 409"/>
                    <a:gd name="T65" fmla="*/ 125 h 409"/>
                    <a:gd name="T66" fmla="*/ 38 w 409"/>
                    <a:gd name="T67" fmla="*/ 85 h 409"/>
                    <a:gd name="T68" fmla="*/ 30 w 409"/>
                    <a:gd name="T69" fmla="*/ 108 h 409"/>
                    <a:gd name="T70" fmla="*/ 344 w 409"/>
                    <a:gd name="T71" fmla="*/ 59 h 409"/>
                    <a:gd name="T72" fmla="*/ 360 w 409"/>
                    <a:gd name="T73" fmla="*/ 80 h 409"/>
                    <a:gd name="T74" fmla="*/ 74 w 409"/>
                    <a:gd name="T75" fmla="*/ 46 h 409"/>
                    <a:gd name="T76" fmla="*/ 62 w 409"/>
                    <a:gd name="T77" fmla="*/ 66 h 409"/>
                    <a:gd name="T78" fmla="*/ 302 w 409"/>
                    <a:gd name="T79" fmla="*/ 28 h 409"/>
                    <a:gd name="T80" fmla="*/ 322 w 409"/>
                    <a:gd name="T81" fmla="*/ 44 h 409"/>
                    <a:gd name="T82" fmla="*/ 120 w 409"/>
                    <a:gd name="T83" fmla="*/ 18 h 409"/>
                    <a:gd name="T84" fmla="*/ 103 w 409"/>
                    <a:gd name="T85" fmla="*/ 34 h 409"/>
                    <a:gd name="T86" fmla="*/ 253 w 409"/>
                    <a:gd name="T87" fmla="*/ 9 h 409"/>
                    <a:gd name="T88" fmla="*/ 275 w 409"/>
                    <a:gd name="T89" fmla="*/ 19 h 409"/>
                    <a:gd name="T90" fmla="*/ 171 w 409"/>
                    <a:gd name="T91" fmla="*/ 2 h 409"/>
                    <a:gd name="T92" fmla="*/ 152 w 409"/>
                    <a:gd name="T93" fmla="*/ 14 h 409"/>
                    <a:gd name="T94" fmla="*/ 204 w 409"/>
                    <a:gd name="T95" fmla="*/ 7 h 409"/>
                    <a:gd name="T96" fmla="*/ 224 w 409"/>
                    <a:gd name="T97" fmla="*/ 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9" h="409">
                      <a:moveTo>
                        <a:pt x="205" y="409"/>
                      </a:moveTo>
                      <a:cubicBezTo>
                        <a:pt x="204" y="409"/>
                        <a:pt x="204" y="409"/>
                        <a:pt x="204" y="409"/>
                      </a:cubicBezTo>
                      <a:cubicBezTo>
                        <a:pt x="198" y="409"/>
                        <a:pt x="191" y="409"/>
                        <a:pt x="184" y="408"/>
                      </a:cubicBezTo>
                      <a:cubicBezTo>
                        <a:pt x="182" y="408"/>
                        <a:pt x="181" y="407"/>
                        <a:pt x="181" y="405"/>
                      </a:cubicBezTo>
                      <a:cubicBezTo>
                        <a:pt x="181" y="403"/>
                        <a:pt x="183" y="402"/>
                        <a:pt x="185" y="402"/>
                      </a:cubicBezTo>
                      <a:cubicBezTo>
                        <a:pt x="191" y="402"/>
                        <a:pt x="198" y="403"/>
                        <a:pt x="204" y="403"/>
                      </a:cubicBezTo>
                      <a:cubicBezTo>
                        <a:pt x="206" y="403"/>
                        <a:pt x="208" y="404"/>
                        <a:pt x="208" y="406"/>
                      </a:cubicBezTo>
                      <a:cubicBezTo>
                        <a:pt x="208" y="408"/>
                        <a:pt x="207" y="409"/>
                        <a:pt x="205" y="409"/>
                      </a:cubicBezTo>
                      <a:close/>
                      <a:moveTo>
                        <a:pt x="237" y="407"/>
                      </a:moveTo>
                      <a:cubicBezTo>
                        <a:pt x="235" y="407"/>
                        <a:pt x="234" y="406"/>
                        <a:pt x="234" y="404"/>
                      </a:cubicBezTo>
                      <a:cubicBezTo>
                        <a:pt x="233" y="402"/>
                        <a:pt x="235" y="400"/>
                        <a:pt x="236" y="400"/>
                      </a:cubicBezTo>
                      <a:cubicBezTo>
                        <a:pt x="243" y="399"/>
                        <a:pt x="250" y="398"/>
                        <a:pt x="256" y="396"/>
                      </a:cubicBezTo>
                      <a:cubicBezTo>
                        <a:pt x="258" y="395"/>
                        <a:pt x="260" y="397"/>
                        <a:pt x="260" y="398"/>
                      </a:cubicBezTo>
                      <a:cubicBezTo>
                        <a:pt x="261" y="400"/>
                        <a:pt x="259" y="402"/>
                        <a:pt x="258" y="402"/>
                      </a:cubicBezTo>
                      <a:cubicBezTo>
                        <a:pt x="251" y="404"/>
                        <a:pt x="244" y="406"/>
                        <a:pt x="238" y="407"/>
                      </a:cubicBezTo>
                      <a:cubicBezTo>
                        <a:pt x="237" y="407"/>
                        <a:pt x="237" y="407"/>
                        <a:pt x="237" y="407"/>
                      </a:cubicBezTo>
                      <a:close/>
                      <a:moveTo>
                        <a:pt x="153" y="403"/>
                      </a:moveTo>
                      <a:cubicBezTo>
                        <a:pt x="152" y="403"/>
                        <a:pt x="152" y="403"/>
                        <a:pt x="152" y="403"/>
                      </a:cubicBezTo>
                      <a:cubicBezTo>
                        <a:pt x="145" y="401"/>
                        <a:pt x="138" y="399"/>
                        <a:pt x="132" y="396"/>
                      </a:cubicBezTo>
                      <a:cubicBezTo>
                        <a:pt x="130" y="396"/>
                        <a:pt x="129" y="394"/>
                        <a:pt x="130" y="392"/>
                      </a:cubicBezTo>
                      <a:cubicBezTo>
                        <a:pt x="131" y="390"/>
                        <a:pt x="133" y="389"/>
                        <a:pt x="134" y="390"/>
                      </a:cubicBezTo>
                      <a:cubicBezTo>
                        <a:pt x="141" y="392"/>
                        <a:pt x="147" y="394"/>
                        <a:pt x="153" y="396"/>
                      </a:cubicBezTo>
                      <a:cubicBezTo>
                        <a:pt x="155" y="397"/>
                        <a:pt x="156" y="398"/>
                        <a:pt x="156" y="400"/>
                      </a:cubicBezTo>
                      <a:cubicBezTo>
                        <a:pt x="155" y="402"/>
                        <a:pt x="154" y="403"/>
                        <a:pt x="153" y="403"/>
                      </a:cubicBezTo>
                      <a:close/>
                      <a:moveTo>
                        <a:pt x="287" y="392"/>
                      </a:moveTo>
                      <a:cubicBezTo>
                        <a:pt x="286" y="392"/>
                        <a:pt x="285" y="391"/>
                        <a:pt x="284" y="390"/>
                      </a:cubicBezTo>
                      <a:cubicBezTo>
                        <a:pt x="283" y="388"/>
                        <a:pt x="284" y="386"/>
                        <a:pt x="286" y="385"/>
                      </a:cubicBezTo>
                      <a:cubicBezTo>
                        <a:pt x="292" y="382"/>
                        <a:pt x="298" y="379"/>
                        <a:pt x="304" y="376"/>
                      </a:cubicBezTo>
                      <a:cubicBezTo>
                        <a:pt x="305" y="375"/>
                        <a:pt x="307" y="376"/>
                        <a:pt x="308" y="377"/>
                      </a:cubicBezTo>
                      <a:cubicBezTo>
                        <a:pt x="309" y="379"/>
                        <a:pt x="309" y="381"/>
                        <a:pt x="307" y="382"/>
                      </a:cubicBezTo>
                      <a:cubicBezTo>
                        <a:pt x="301" y="385"/>
                        <a:pt x="295" y="389"/>
                        <a:pt x="289" y="391"/>
                      </a:cubicBezTo>
                      <a:cubicBezTo>
                        <a:pt x="288" y="392"/>
                        <a:pt x="288" y="392"/>
                        <a:pt x="287" y="392"/>
                      </a:cubicBezTo>
                      <a:close/>
                      <a:moveTo>
                        <a:pt x="104" y="383"/>
                      </a:moveTo>
                      <a:cubicBezTo>
                        <a:pt x="103" y="383"/>
                        <a:pt x="103" y="383"/>
                        <a:pt x="102" y="382"/>
                      </a:cubicBezTo>
                      <a:cubicBezTo>
                        <a:pt x="96" y="379"/>
                        <a:pt x="91" y="375"/>
                        <a:pt x="85" y="371"/>
                      </a:cubicBezTo>
                      <a:cubicBezTo>
                        <a:pt x="83" y="370"/>
                        <a:pt x="83" y="368"/>
                        <a:pt x="84" y="366"/>
                      </a:cubicBezTo>
                      <a:cubicBezTo>
                        <a:pt x="85" y="365"/>
                        <a:pt x="87" y="364"/>
                        <a:pt x="89" y="365"/>
                      </a:cubicBezTo>
                      <a:cubicBezTo>
                        <a:pt x="94" y="369"/>
                        <a:pt x="100" y="373"/>
                        <a:pt x="106" y="376"/>
                      </a:cubicBezTo>
                      <a:cubicBezTo>
                        <a:pt x="107" y="377"/>
                        <a:pt x="108" y="379"/>
                        <a:pt x="107" y="381"/>
                      </a:cubicBezTo>
                      <a:cubicBezTo>
                        <a:pt x="106" y="382"/>
                        <a:pt x="105" y="383"/>
                        <a:pt x="104" y="383"/>
                      </a:cubicBezTo>
                      <a:close/>
                      <a:moveTo>
                        <a:pt x="332" y="364"/>
                      </a:moveTo>
                      <a:cubicBezTo>
                        <a:pt x="331" y="364"/>
                        <a:pt x="330" y="364"/>
                        <a:pt x="329" y="363"/>
                      </a:cubicBezTo>
                      <a:cubicBezTo>
                        <a:pt x="328" y="361"/>
                        <a:pt x="328" y="359"/>
                        <a:pt x="330" y="358"/>
                      </a:cubicBezTo>
                      <a:cubicBezTo>
                        <a:pt x="335" y="354"/>
                        <a:pt x="340" y="349"/>
                        <a:pt x="345" y="345"/>
                      </a:cubicBezTo>
                      <a:cubicBezTo>
                        <a:pt x="346" y="343"/>
                        <a:pt x="348" y="343"/>
                        <a:pt x="349" y="345"/>
                      </a:cubicBezTo>
                      <a:cubicBezTo>
                        <a:pt x="351" y="346"/>
                        <a:pt x="351" y="348"/>
                        <a:pt x="349" y="349"/>
                      </a:cubicBezTo>
                      <a:cubicBezTo>
                        <a:pt x="345" y="354"/>
                        <a:pt x="339" y="359"/>
                        <a:pt x="334" y="363"/>
                      </a:cubicBezTo>
                      <a:cubicBezTo>
                        <a:pt x="333" y="364"/>
                        <a:pt x="333" y="364"/>
                        <a:pt x="332" y="364"/>
                      </a:cubicBezTo>
                      <a:close/>
                      <a:moveTo>
                        <a:pt x="62" y="351"/>
                      </a:moveTo>
                      <a:cubicBezTo>
                        <a:pt x="61" y="351"/>
                        <a:pt x="60" y="350"/>
                        <a:pt x="60" y="350"/>
                      </a:cubicBezTo>
                      <a:cubicBezTo>
                        <a:pt x="55" y="345"/>
                        <a:pt x="50" y="340"/>
                        <a:pt x="46" y="334"/>
                      </a:cubicBezTo>
                      <a:cubicBezTo>
                        <a:pt x="45" y="333"/>
                        <a:pt x="45" y="331"/>
                        <a:pt x="46" y="330"/>
                      </a:cubicBezTo>
                      <a:cubicBezTo>
                        <a:pt x="48" y="328"/>
                        <a:pt x="50" y="329"/>
                        <a:pt x="51" y="330"/>
                      </a:cubicBezTo>
                      <a:cubicBezTo>
                        <a:pt x="55" y="335"/>
                        <a:pt x="60" y="340"/>
                        <a:pt x="65" y="345"/>
                      </a:cubicBezTo>
                      <a:cubicBezTo>
                        <a:pt x="66" y="346"/>
                        <a:pt x="66" y="348"/>
                        <a:pt x="65" y="350"/>
                      </a:cubicBezTo>
                      <a:cubicBezTo>
                        <a:pt x="64" y="350"/>
                        <a:pt x="63" y="351"/>
                        <a:pt x="62" y="351"/>
                      </a:cubicBezTo>
                      <a:close/>
                      <a:moveTo>
                        <a:pt x="368" y="326"/>
                      </a:moveTo>
                      <a:cubicBezTo>
                        <a:pt x="367" y="326"/>
                        <a:pt x="367" y="326"/>
                        <a:pt x="366" y="325"/>
                      </a:cubicBezTo>
                      <a:cubicBezTo>
                        <a:pt x="364" y="324"/>
                        <a:pt x="364" y="322"/>
                        <a:pt x="365" y="320"/>
                      </a:cubicBezTo>
                      <a:cubicBezTo>
                        <a:pt x="369" y="315"/>
                        <a:pt x="373" y="309"/>
                        <a:pt x="376" y="304"/>
                      </a:cubicBezTo>
                      <a:cubicBezTo>
                        <a:pt x="377" y="302"/>
                        <a:pt x="379" y="301"/>
                        <a:pt x="381" y="302"/>
                      </a:cubicBezTo>
                      <a:cubicBezTo>
                        <a:pt x="382" y="303"/>
                        <a:pt x="383" y="305"/>
                        <a:pt x="382" y="307"/>
                      </a:cubicBezTo>
                      <a:cubicBezTo>
                        <a:pt x="379" y="313"/>
                        <a:pt x="375" y="319"/>
                        <a:pt x="371" y="324"/>
                      </a:cubicBezTo>
                      <a:cubicBezTo>
                        <a:pt x="370" y="325"/>
                        <a:pt x="369" y="326"/>
                        <a:pt x="368" y="326"/>
                      </a:cubicBezTo>
                      <a:close/>
                      <a:moveTo>
                        <a:pt x="30" y="309"/>
                      </a:moveTo>
                      <a:cubicBezTo>
                        <a:pt x="29" y="309"/>
                        <a:pt x="28" y="308"/>
                        <a:pt x="27" y="307"/>
                      </a:cubicBezTo>
                      <a:cubicBezTo>
                        <a:pt x="24" y="301"/>
                        <a:pt x="21" y="295"/>
                        <a:pt x="18" y="289"/>
                      </a:cubicBezTo>
                      <a:cubicBezTo>
                        <a:pt x="17" y="287"/>
                        <a:pt x="18" y="285"/>
                        <a:pt x="19" y="285"/>
                      </a:cubicBezTo>
                      <a:cubicBezTo>
                        <a:pt x="21" y="284"/>
                        <a:pt x="23" y="285"/>
                        <a:pt x="24" y="286"/>
                      </a:cubicBezTo>
                      <a:cubicBezTo>
                        <a:pt x="27" y="292"/>
                        <a:pt x="30" y="298"/>
                        <a:pt x="33" y="304"/>
                      </a:cubicBezTo>
                      <a:cubicBezTo>
                        <a:pt x="34" y="306"/>
                        <a:pt x="33" y="308"/>
                        <a:pt x="32" y="309"/>
                      </a:cubicBezTo>
                      <a:cubicBezTo>
                        <a:pt x="31" y="309"/>
                        <a:pt x="31" y="309"/>
                        <a:pt x="30" y="309"/>
                      </a:cubicBezTo>
                      <a:close/>
                      <a:moveTo>
                        <a:pt x="393" y="279"/>
                      </a:moveTo>
                      <a:cubicBezTo>
                        <a:pt x="392" y="279"/>
                        <a:pt x="392" y="279"/>
                        <a:pt x="392" y="279"/>
                      </a:cubicBezTo>
                      <a:cubicBezTo>
                        <a:pt x="390" y="279"/>
                        <a:pt x="389" y="277"/>
                        <a:pt x="390" y="275"/>
                      </a:cubicBezTo>
                      <a:cubicBezTo>
                        <a:pt x="392" y="269"/>
                        <a:pt x="394" y="262"/>
                        <a:pt x="396" y="256"/>
                      </a:cubicBezTo>
                      <a:cubicBezTo>
                        <a:pt x="396" y="254"/>
                        <a:pt x="398" y="253"/>
                        <a:pt x="400" y="253"/>
                      </a:cubicBezTo>
                      <a:cubicBezTo>
                        <a:pt x="402" y="254"/>
                        <a:pt x="403" y="256"/>
                        <a:pt x="402" y="258"/>
                      </a:cubicBezTo>
                      <a:cubicBezTo>
                        <a:pt x="401" y="264"/>
                        <a:pt x="398" y="271"/>
                        <a:pt x="396" y="277"/>
                      </a:cubicBezTo>
                      <a:cubicBezTo>
                        <a:pt x="396" y="279"/>
                        <a:pt x="394" y="279"/>
                        <a:pt x="393" y="279"/>
                      </a:cubicBezTo>
                      <a:close/>
                      <a:moveTo>
                        <a:pt x="10" y="261"/>
                      </a:moveTo>
                      <a:cubicBezTo>
                        <a:pt x="8" y="261"/>
                        <a:pt x="7" y="260"/>
                        <a:pt x="7" y="258"/>
                      </a:cubicBezTo>
                      <a:cubicBezTo>
                        <a:pt x="5" y="251"/>
                        <a:pt x="3" y="245"/>
                        <a:pt x="2" y="238"/>
                      </a:cubicBezTo>
                      <a:cubicBezTo>
                        <a:pt x="2" y="236"/>
                        <a:pt x="3" y="234"/>
                        <a:pt x="5" y="234"/>
                      </a:cubicBezTo>
                      <a:cubicBezTo>
                        <a:pt x="7" y="234"/>
                        <a:pt x="9" y="235"/>
                        <a:pt x="9" y="237"/>
                      </a:cubicBezTo>
                      <a:cubicBezTo>
                        <a:pt x="10" y="243"/>
                        <a:pt x="11" y="250"/>
                        <a:pt x="13" y="256"/>
                      </a:cubicBezTo>
                      <a:cubicBezTo>
                        <a:pt x="14" y="258"/>
                        <a:pt x="13" y="260"/>
                        <a:pt x="11" y="260"/>
                      </a:cubicBezTo>
                      <a:cubicBezTo>
                        <a:pt x="11" y="260"/>
                        <a:pt x="10" y="261"/>
                        <a:pt x="10" y="261"/>
                      </a:cubicBezTo>
                      <a:close/>
                      <a:moveTo>
                        <a:pt x="405" y="228"/>
                      </a:moveTo>
                      <a:cubicBezTo>
                        <a:pt x="405" y="228"/>
                        <a:pt x="405" y="228"/>
                        <a:pt x="405" y="228"/>
                      </a:cubicBezTo>
                      <a:cubicBezTo>
                        <a:pt x="403" y="228"/>
                        <a:pt x="401" y="226"/>
                        <a:pt x="402" y="225"/>
                      </a:cubicBezTo>
                      <a:cubicBezTo>
                        <a:pt x="402" y="218"/>
                        <a:pt x="403" y="211"/>
                        <a:pt x="403" y="205"/>
                      </a:cubicBezTo>
                      <a:cubicBezTo>
                        <a:pt x="403" y="204"/>
                        <a:pt x="403" y="204"/>
                        <a:pt x="403" y="204"/>
                      </a:cubicBezTo>
                      <a:cubicBezTo>
                        <a:pt x="402" y="202"/>
                        <a:pt x="404" y="200"/>
                        <a:pt x="406" y="200"/>
                      </a:cubicBezTo>
                      <a:cubicBezTo>
                        <a:pt x="406" y="200"/>
                        <a:pt x="406" y="200"/>
                        <a:pt x="406" y="200"/>
                      </a:cubicBezTo>
                      <a:cubicBezTo>
                        <a:pt x="408" y="200"/>
                        <a:pt x="409" y="202"/>
                        <a:pt x="409" y="204"/>
                      </a:cubicBezTo>
                      <a:cubicBezTo>
                        <a:pt x="409" y="205"/>
                        <a:pt x="409" y="205"/>
                        <a:pt x="409" y="205"/>
                      </a:cubicBezTo>
                      <a:cubicBezTo>
                        <a:pt x="409" y="211"/>
                        <a:pt x="409" y="218"/>
                        <a:pt x="408" y="225"/>
                      </a:cubicBezTo>
                      <a:cubicBezTo>
                        <a:pt x="408" y="227"/>
                        <a:pt x="407" y="228"/>
                        <a:pt x="405" y="228"/>
                      </a:cubicBezTo>
                      <a:close/>
                      <a:moveTo>
                        <a:pt x="3" y="208"/>
                      </a:moveTo>
                      <a:cubicBezTo>
                        <a:pt x="1" y="208"/>
                        <a:pt x="0" y="207"/>
                        <a:pt x="0" y="205"/>
                      </a:cubicBezTo>
                      <a:cubicBezTo>
                        <a:pt x="0" y="205"/>
                        <a:pt x="0" y="205"/>
                        <a:pt x="0" y="205"/>
                      </a:cubicBezTo>
                      <a:cubicBezTo>
                        <a:pt x="0" y="198"/>
                        <a:pt x="0" y="191"/>
                        <a:pt x="1" y="184"/>
                      </a:cubicBezTo>
                      <a:cubicBezTo>
                        <a:pt x="1" y="183"/>
                        <a:pt x="2" y="181"/>
                        <a:pt x="4" y="181"/>
                      </a:cubicBezTo>
                      <a:cubicBezTo>
                        <a:pt x="6" y="182"/>
                        <a:pt x="8" y="183"/>
                        <a:pt x="7" y="185"/>
                      </a:cubicBezTo>
                      <a:cubicBezTo>
                        <a:pt x="7" y="192"/>
                        <a:pt x="6" y="198"/>
                        <a:pt x="6" y="205"/>
                      </a:cubicBezTo>
                      <a:cubicBezTo>
                        <a:pt x="6" y="205"/>
                        <a:pt x="6" y="205"/>
                        <a:pt x="6" y="205"/>
                      </a:cubicBezTo>
                      <a:cubicBezTo>
                        <a:pt x="6" y="207"/>
                        <a:pt x="5" y="208"/>
                        <a:pt x="3" y="208"/>
                      </a:cubicBezTo>
                      <a:close/>
                      <a:moveTo>
                        <a:pt x="403" y="175"/>
                      </a:moveTo>
                      <a:cubicBezTo>
                        <a:pt x="402" y="175"/>
                        <a:pt x="400" y="174"/>
                        <a:pt x="400" y="172"/>
                      </a:cubicBezTo>
                      <a:cubicBezTo>
                        <a:pt x="399" y="166"/>
                        <a:pt x="397" y="159"/>
                        <a:pt x="396" y="153"/>
                      </a:cubicBezTo>
                      <a:cubicBezTo>
                        <a:pt x="395" y="151"/>
                        <a:pt x="396" y="149"/>
                        <a:pt x="398" y="148"/>
                      </a:cubicBezTo>
                      <a:cubicBezTo>
                        <a:pt x="400" y="148"/>
                        <a:pt x="402" y="149"/>
                        <a:pt x="402" y="151"/>
                      </a:cubicBezTo>
                      <a:cubicBezTo>
                        <a:pt x="404" y="157"/>
                        <a:pt x="405" y="164"/>
                        <a:pt x="407" y="171"/>
                      </a:cubicBezTo>
                      <a:cubicBezTo>
                        <a:pt x="407" y="173"/>
                        <a:pt x="406" y="175"/>
                        <a:pt x="404" y="175"/>
                      </a:cubicBezTo>
                      <a:cubicBezTo>
                        <a:pt x="404" y="175"/>
                        <a:pt x="403" y="175"/>
                        <a:pt x="403" y="175"/>
                      </a:cubicBezTo>
                      <a:close/>
                      <a:moveTo>
                        <a:pt x="10" y="156"/>
                      </a:moveTo>
                      <a:cubicBezTo>
                        <a:pt x="9" y="156"/>
                        <a:pt x="9" y="156"/>
                        <a:pt x="9" y="156"/>
                      </a:cubicBezTo>
                      <a:cubicBezTo>
                        <a:pt x="7" y="156"/>
                        <a:pt x="6" y="154"/>
                        <a:pt x="6" y="152"/>
                      </a:cubicBezTo>
                      <a:cubicBezTo>
                        <a:pt x="8" y="145"/>
                        <a:pt x="10" y="139"/>
                        <a:pt x="13" y="132"/>
                      </a:cubicBezTo>
                      <a:cubicBezTo>
                        <a:pt x="13" y="131"/>
                        <a:pt x="15" y="130"/>
                        <a:pt x="17" y="130"/>
                      </a:cubicBezTo>
                      <a:cubicBezTo>
                        <a:pt x="19" y="131"/>
                        <a:pt x="20" y="133"/>
                        <a:pt x="19" y="135"/>
                      </a:cubicBezTo>
                      <a:cubicBezTo>
                        <a:pt x="17" y="141"/>
                        <a:pt x="15" y="147"/>
                        <a:pt x="13" y="154"/>
                      </a:cubicBezTo>
                      <a:cubicBezTo>
                        <a:pt x="13" y="155"/>
                        <a:pt x="11" y="156"/>
                        <a:pt x="10" y="156"/>
                      </a:cubicBezTo>
                      <a:close/>
                      <a:moveTo>
                        <a:pt x="388" y="125"/>
                      </a:moveTo>
                      <a:cubicBezTo>
                        <a:pt x="387" y="125"/>
                        <a:pt x="385" y="124"/>
                        <a:pt x="385" y="123"/>
                      </a:cubicBezTo>
                      <a:cubicBezTo>
                        <a:pt x="382" y="117"/>
                        <a:pt x="379" y="111"/>
                        <a:pt x="376" y="105"/>
                      </a:cubicBezTo>
                      <a:cubicBezTo>
                        <a:pt x="375" y="103"/>
                        <a:pt x="375" y="101"/>
                        <a:pt x="377" y="100"/>
                      </a:cubicBezTo>
                      <a:cubicBezTo>
                        <a:pt x="378" y="99"/>
                        <a:pt x="381" y="100"/>
                        <a:pt x="382" y="102"/>
                      </a:cubicBezTo>
                      <a:cubicBezTo>
                        <a:pt x="385" y="107"/>
                        <a:pt x="388" y="114"/>
                        <a:pt x="391" y="120"/>
                      </a:cubicBezTo>
                      <a:cubicBezTo>
                        <a:pt x="392" y="122"/>
                        <a:pt x="391" y="124"/>
                        <a:pt x="389" y="124"/>
                      </a:cubicBezTo>
                      <a:cubicBezTo>
                        <a:pt x="389" y="125"/>
                        <a:pt x="388" y="125"/>
                        <a:pt x="388" y="125"/>
                      </a:cubicBezTo>
                      <a:close/>
                      <a:moveTo>
                        <a:pt x="30" y="108"/>
                      </a:moveTo>
                      <a:cubicBezTo>
                        <a:pt x="29" y="108"/>
                        <a:pt x="29" y="108"/>
                        <a:pt x="28" y="107"/>
                      </a:cubicBezTo>
                      <a:cubicBezTo>
                        <a:pt x="26" y="106"/>
                        <a:pt x="26" y="104"/>
                        <a:pt x="27" y="103"/>
                      </a:cubicBezTo>
                      <a:cubicBezTo>
                        <a:pt x="30" y="97"/>
                        <a:pt x="34" y="91"/>
                        <a:pt x="38" y="85"/>
                      </a:cubicBezTo>
                      <a:cubicBezTo>
                        <a:pt x="39" y="84"/>
                        <a:pt x="41" y="83"/>
                        <a:pt x="43" y="84"/>
                      </a:cubicBezTo>
                      <a:cubicBezTo>
                        <a:pt x="44" y="86"/>
                        <a:pt x="45" y="88"/>
                        <a:pt x="43" y="89"/>
                      </a:cubicBezTo>
                      <a:cubicBezTo>
                        <a:pt x="40" y="95"/>
                        <a:pt x="36" y="100"/>
                        <a:pt x="33" y="106"/>
                      </a:cubicBezTo>
                      <a:cubicBezTo>
                        <a:pt x="32" y="107"/>
                        <a:pt x="31" y="108"/>
                        <a:pt x="30" y="108"/>
                      </a:cubicBezTo>
                      <a:close/>
                      <a:moveTo>
                        <a:pt x="360" y="80"/>
                      </a:moveTo>
                      <a:cubicBezTo>
                        <a:pt x="359" y="80"/>
                        <a:pt x="358" y="80"/>
                        <a:pt x="357" y="79"/>
                      </a:cubicBezTo>
                      <a:cubicBezTo>
                        <a:pt x="353" y="74"/>
                        <a:pt x="349" y="69"/>
                        <a:pt x="344" y="64"/>
                      </a:cubicBezTo>
                      <a:cubicBezTo>
                        <a:pt x="343" y="63"/>
                        <a:pt x="343" y="61"/>
                        <a:pt x="344" y="59"/>
                      </a:cubicBezTo>
                      <a:cubicBezTo>
                        <a:pt x="345" y="58"/>
                        <a:pt x="347" y="58"/>
                        <a:pt x="349" y="59"/>
                      </a:cubicBezTo>
                      <a:cubicBezTo>
                        <a:pt x="354" y="64"/>
                        <a:pt x="358" y="69"/>
                        <a:pt x="363" y="74"/>
                      </a:cubicBezTo>
                      <a:cubicBezTo>
                        <a:pt x="364" y="76"/>
                        <a:pt x="364" y="78"/>
                        <a:pt x="362" y="79"/>
                      </a:cubicBezTo>
                      <a:cubicBezTo>
                        <a:pt x="362" y="80"/>
                        <a:pt x="361" y="80"/>
                        <a:pt x="360" y="80"/>
                      </a:cubicBezTo>
                      <a:close/>
                      <a:moveTo>
                        <a:pt x="62" y="66"/>
                      </a:moveTo>
                      <a:cubicBezTo>
                        <a:pt x="61" y="66"/>
                        <a:pt x="60" y="66"/>
                        <a:pt x="59" y="65"/>
                      </a:cubicBezTo>
                      <a:cubicBezTo>
                        <a:pt x="58" y="64"/>
                        <a:pt x="58" y="61"/>
                        <a:pt x="59" y="60"/>
                      </a:cubicBezTo>
                      <a:cubicBezTo>
                        <a:pt x="64" y="55"/>
                        <a:pt x="69" y="51"/>
                        <a:pt x="74" y="46"/>
                      </a:cubicBezTo>
                      <a:cubicBezTo>
                        <a:pt x="76" y="45"/>
                        <a:pt x="78" y="45"/>
                        <a:pt x="79" y="47"/>
                      </a:cubicBezTo>
                      <a:cubicBezTo>
                        <a:pt x="80" y="48"/>
                        <a:pt x="80" y="50"/>
                        <a:pt x="79" y="52"/>
                      </a:cubicBezTo>
                      <a:cubicBezTo>
                        <a:pt x="74" y="56"/>
                        <a:pt x="69" y="60"/>
                        <a:pt x="64" y="65"/>
                      </a:cubicBezTo>
                      <a:cubicBezTo>
                        <a:pt x="63" y="66"/>
                        <a:pt x="63" y="66"/>
                        <a:pt x="62" y="66"/>
                      </a:cubicBezTo>
                      <a:close/>
                      <a:moveTo>
                        <a:pt x="322" y="44"/>
                      </a:moveTo>
                      <a:cubicBezTo>
                        <a:pt x="321" y="44"/>
                        <a:pt x="320" y="44"/>
                        <a:pt x="320" y="44"/>
                      </a:cubicBezTo>
                      <a:cubicBezTo>
                        <a:pt x="314" y="40"/>
                        <a:pt x="309" y="36"/>
                        <a:pt x="303" y="33"/>
                      </a:cubicBezTo>
                      <a:cubicBezTo>
                        <a:pt x="301" y="32"/>
                        <a:pt x="301" y="30"/>
                        <a:pt x="302" y="28"/>
                      </a:cubicBezTo>
                      <a:cubicBezTo>
                        <a:pt x="303" y="26"/>
                        <a:pt x="305" y="26"/>
                        <a:pt x="306" y="27"/>
                      </a:cubicBezTo>
                      <a:cubicBezTo>
                        <a:pt x="312" y="30"/>
                        <a:pt x="318" y="34"/>
                        <a:pt x="324" y="38"/>
                      </a:cubicBezTo>
                      <a:cubicBezTo>
                        <a:pt x="325" y="39"/>
                        <a:pt x="326" y="41"/>
                        <a:pt x="324" y="43"/>
                      </a:cubicBezTo>
                      <a:cubicBezTo>
                        <a:pt x="324" y="44"/>
                        <a:pt x="323" y="44"/>
                        <a:pt x="322" y="44"/>
                      </a:cubicBezTo>
                      <a:close/>
                      <a:moveTo>
                        <a:pt x="103" y="34"/>
                      </a:moveTo>
                      <a:cubicBezTo>
                        <a:pt x="102" y="34"/>
                        <a:pt x="101" y="33"/>
                        <a:pt x="100" y="32"/>
                      </a:cubicBezTo>
                      <a:cubicBezTo>
                        <a:pt x="99" y="30"/>
                        <a:pt x="100" y="28"/>
                        <a:pt x="102" y="27"/>
                      </a:cubicBezTo>
                      <a:cubicBezTo>
                        <a:pt x="107" y="24"/>
                        <a:pt x="114" y="21"/>
                        <a:pt x="120" y="18"/>
                      </a:cubicBezTo>
                      <a:cubicBezTo>
                        <a:pt x="122" y="17"/>
                        <a:pt x="124" y="18"/>
                        <a:pt x="124" y="20"/>
                      </a:cubicBezTo>
                      <a:cubicBezTo>
                        <a:pt x="125" y="21"/>
                        <a:pt x="124" y="23"/>
                        <a:pt x="123" y="24"/>
                      </a:cubicBezTo>
                      <a:cubicBezTo>
                        <a:pt x="117" y="27"/>
                        <a:pt x="111" y="30"/>
                        <a:pt x="105" y="33"/>
                      </a:cubicBezTo>
                      <a:cubicBezTo>
                        <a:pt x="104" y="34"/>
                        <a:pt x="104" y="34"/>
                        <a:pt x="103" y="34"/>
                      </a:cubicBezTo>
                      <a:close/>
                      <a:moveTo>
                        <a:pt x="275" y="19"/>
                      </a:moveTo>
                      <a:cubicBezTo>
                        <a:pt x="275" y="19"/>
                        <a:pt x="274" y="19"/>
                        <a:pt x="274" y="19"/>
                      </a:cubicBezTo>
                      <a:cubicBezTo>
                        <a:pt x="268" y="17"/>
                        <a:pt x="262" y="15"/>
                        <a:pt x="255" y="13"/>
                      </a:cubicBezTo>
                      <a:cubicBezTo>
                        <a:pt x="253" y="13"/>
                        <a:pt x="252" y="11"/>
                        <a:pt x="253" y="9"/>
                      </a:cubicBezTo>
                      <a:cubicBezTo>
                        <a:pt x="253" y="7"/>
                        <a:pt x="255" y="6"/>
                        <a:pt x="257" y="7"/>
                      </a:cubicBezTo>
                      <a:cubicBezTo>
                        <a:pt x="263" y="8"/>
                        <a:pt x="270" y="10"/>
                        <a:pt x="276" y="13"/>
                      </a:cubicBezTo>
                      <a:cubicBezTo>
                        <a:pt x="278" y="13"/>
                        <a:pt x="279" y="15"/>
                        <a:pt x="278" y="17"/>
                      </a:cubicBezTo>
                      <a:cubicBezTo>
                        <a:pt x="278" y="19"/>
                        <a:pt x="277" y="19"/>
                        <a:pt x="275" y="19"/>
                      </a:cubicBezTo>
                      <a:close/>
                      <a:moveTo>
                        <a:pt x="152" y="14"/>
                      </a:moveTo>
                      <a:cubicBezTo>
                        <a:pt x="150" y="14"/>
                        <a:pt x="149" y="13"/>
                        <a:pt x="148" y="11"/>
                      </a:cubicBezTo>
                      <a:cubicBezTo>
                        <a:pt x="148" y="9"/>
                        <a:pt x="149" y="7"/>
                        <a:pt x="151" y="7"/>
                      </a:cubicBezTo>
                      <a:cubicBezTo>
                        <a:pt x="157" y="5"/>
                        <a:pt x="164" y="4"/>
                        <a:pt x="171" y="2"/>
                      </a:cubicBezTo>
                      <a:cubicBezTo>
                        <a:pt x="173" y="2"/>
                        <a:pt x="175" y="3"/>
                        <a:pt x="175" y="5"/>
                      </a:cubicBezTo>
                      <a:cubicBezTo>
                        <a:pt x="175" y="7"/>
                        <a:pt x="174" y="9"/>
                        <a:pt x="172" y="9"/>
                      </a:cubicBezTo>
                      <a:cubicBezTo>
                        <a:pt x="166" y="10"/>
                        <a:pt x="159" y="12"/>
                        <a:pt x="153" y="13"/>
                      </a:cubicBezTo>
                      <a:cubicBezTo>
                        <a:pt x="152" y="13"/>
                        <a:pt x="152" y="14"/>
                        <a:pt x="152" y="14"/>
                      </a:cubicBezTo>
                      <a:close/>
                      <a:moveTo>
                        <a:pt x="224" y="8"/>
                      </a:moveTo>
                      <a:cubicBezTo>
                        <a:pt x="224" y="8"/>
                        <a:pt x="224" y="8"/>
                        <a:pt x="224" y="7"/>
                      </a:cubicBezTo>
                      <a:cubicBezTo>
                        <a:pt x="217" y="7"/>
                        <a:pt x="211" y="7"/>
                        <a:pt x="204" y="7"/>
                      </a:cubicBezTo>
                      <a:cubicBezTo>
                        <a:pt x="204" y="7"/>
                        <a:pt x="204" y="7"/>
                        <a:pt x="204" y="7"/>
                      </a:cubicBezTo>
                      <a:cubicBezTo>
                        <a:pt x="202" y="7"/>
                        <a:pt x="200" y="5"/>
                        <a:pt x="200" y="3"/>
                      </a:cubicBezTo>
                      <a:cubicBezTo>
                        <a:pt x="200" y="1"/>
                        <a:pt x="202" y="0"/>
                        <a:pt x="204" y="0"/>
                      </a:cubicBezTo>
                      <a:cubicBezTo>
                        <a:pt x="204" y="0"/>
                        <a:pt x="204" y="0"/>
                        <a:pt x="204" y="0"/>
                      </a:cubicBezTo>
                      <a:cubicBezTo>
                        <a:pt x="211" y="0"/>
                        <a:pt x="218" y="0"/>
                        <a:pt x="224" y="1"/>
                      </a:cubicBezTo>
                      <a:cubicBezTo>
                        <a:pt x="226" y="1"/>
                        <a:pt x="228" y="3"/>
                        <a:pt x="227" y="4"/>
                      </a:cubicBezTo>
                      <a:cubicBezTo>
                        <a:pt x="227" y="6"/>
                        <a:pt x="226" y="8"/>
                        <a:pt x="224" y="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57"/>
                <p:cNvSpPr>
                  <a:spLocks noEditPoints="1"/>
                </p:cNvSpPr>
                <p:nvPr/>
              </p:nvSpPr>
              <p:spPr bwMode="auto">
                <a:xfrm>
                  <a:off x="271463" y="247650"/>
                  <a:ext cx="1568450" cy="1568450"/>
                </a:xfrm>
                <a:custGeom>
                  <a:avLst/>
                  <a:gdLst>
                    <a:gd name="T0" fmla="*/ 247 w 494"/>
                    <a:gd name="T1" fmla="*/ 494 h 494"/>
                    <a:gd name="T2" fmla="*/ 0 w 494"/>
                    <a:gd name="T3" fmla="*/ 247 h 494"/>
                    <a:gd name="T4" fmla="*/ 247 w 494"/>
                    <a:gd name="T5" fmla="*/ 0 h 494"/>
                    <a:gd name="T6" fmla="*/ 494 w 494"/>
                    <a:gd name="T7" fmla="*/ 247 h 494"/>
                    <a:gd name="T8" fmla="*/ 247 w 494"/>
                    <a:gd name="T9" fmla="*/ 494 h 494"/>
                    <a:gd name="T10" fmla="*/ 247 w 494"/>
                    <a:gd name="T11" fmla="*/ 20 h 494"/>
                    <a:gd name="T12" fmla="*/ 20 w 494"/>
                    <a:gd name="T13" fmla="*/ 247 h 494"/>
                    <a:gd name="T14" fmla="*/ 247 w 494"/>
                    <a:gd name="T15" fmla="*/ 474 h 494"/>
                    <a:gd name="T16" fmla="*/ 474 w 494"/>
                    <a:gd name="T17" fmla="*/ 247 h 494"/>
                    <a:gd name="T18" fmla="*/ 247 w 494"/>
                    <a:gd name="T19" fmla="*/ 2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94">
                      <a:moveTo>
                        <a:pt x="247" y="494"/>
                      </a:moveTo>
                      <a:cubicBezTo>
                        <a:pt x="111" y="494"/>
                        <a:pt x="0" y="383"/>
                        <a:pt x="0" y="247"/>
                      </a:cubicBezTo>
                      <a:cubicBezTo>
                        <a:pt x="0" y="110"/>
                        <a:pt x="111" y="0"/>
                        <a:pt x="247" y="0"/>
                      </a:cubicBezTo>
                      <a:cubicBezTo>
                        <a:pt x="384" y="0"/>
                        <a:pt x="494" y="110"/>
                        <a:pt x="494" y="247"/>
                      </a:cubicBezTo>
                      <a:cubicBezTo>
                        <a:pt x="494" y="383"/>
                        <a:pt x="384" y="494"/>
                        <a:pt x="247" y="494"/>
                      </a:cubicBezTo>
                      <a:close/>
                      <a:moveTo>
                        <a:pt x="247" y="20"/>
                      </a:moveTo>
                      <a:cubicBezTo>
                        <a:pt x="122" y="20"/>
                        <a:pt x="20" y="121"/>
                        <a:pt x="20" y="247"/>
                      </a:cubicBezTo>
                      <a:cubicBezTo>
                        <a:pt x="20" y="372"/>
                        <a:pt x="122" y="474"/>
                        <a:pt x="247" y="474"/>
                      </a:cubicBezTo>
                      <a:cubicBezTo>
                        <a:pt x="373" y="474"/>
                        <a:pt x="474" y="372"/>
                        <a:pt x="474" y="247"/>
                      </a:cubicBezTo>
                      <a:cubicBezTo>
                        <a:pt x="474" y="121"/>
                        <a:pt x="373" y="20"/>
                        <a:pt x="247" y="2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9" name="Freeform 158">
              <a:extLst>
                <a:ext uri="{FF2B5EF4-FFF2-40B4-BE49-F238E27FC236}">
                  <a16:creationId xmlns:a16="http://schemas.microsoft.com/office/drawing/2014/main" id="{7260DA00-5999-4E1D-BDE9-F9E187ADCB12}"/>
                </a:ext>
              </a:extLst>
            </p:cNvPr>
            <p:cNvSpPr>
              <a:spLocks/>
            </p:cNvSpPr>
            <p:nvPr/>
          </p:nvSpPr>
          <p:spPr bwMode="auto">
            <a:xfrm>
              <a:off x="2576193" y="2237573"/>
              <a:ext cx="807659" cy="783968"/>
            </a:xfrm>
            <a:custGeom>
              <a:avLst/>
              <a:gdLst>
                <a:gd name="T0" fmla="*/ 220 w 375"/>
                <a:gd name="T1" fmla="*/ 310 h 364"/>
                <a:gd name="T2" fmla="*/ 220 w 375"/>
                <a:gd name="T3" fmla="*/ 304 h 364"/>
                <a:gd name="T4" fmla="*/ 209 w 375"/>
                <a:gd name="T5" fmla="*/ 245 h 364"/>
                <a:gd name="T6" fmla="*/ 189 w 375"/>
                <a:gd name="T7" fmla="*/ 211 h 364"/>
                <a:gd name="T8" fmla="*/ 157 w 375"/>
                <a:gd name="T9" fmla="*/ 290 h 364"/>
                <a:gd name="T10" fmla="*/ 107 w 375"/>
                <a:gd name="T11" fmla="*/ 364 h 364"/>
                <a:gd name="T12" fmla="*/ 68 w 375"/>
                <a:gd name="T13" fmla="*/ 348 h 364"/>
                <a:gd name="T14" fmla="*/ 51 w 375"/>
                <a:gd name="T15" fmla="*/ 312 h 364"/>
                <a:gd name="T16" fmla="*/ 62 w 375"/>
                <a:gd name="T17" fmla="*/ 281 h 364"/>
                <a:gd name="T18" fmla="*/ 102 w 375"/>
                <a:gd name="T19" fmla="*/ 256 h 364"/>
                <a:gd name="T20" fmla="*/ 147 w 375"/>
                <a:gd name="T21" fmla="*/ 230 h 364"/>
                <a:gd name="T22" fmla="*/ 176 w 375"/>
                <a:gd name="T23" fmla="*/ 198 h 364"/>
                <a:gd name="T24" fmla="*/ 125 w 375"/>
                <a:gd name="T25" fmla="*/ 189 h 364"/>
                <a:gd name="T26" fmla="*/ 85 w 375"/>
                <a:gd name="T27" fmla="*/ 195 h 364"/>
                <a:gd name="T28" fmla="*/ 54 w 375"/>
                <a:gd name="T29" fmla="*/ 198 h 364"/>
                <a:gd name="T30" fmla="*/ 0 w 375"/>
                <a:gd name="T31" fmla="*/ 152 h 364"/>
                <a:gd name="T32" fmla="*/ 14 w 375"/>
                <a:gd name="T33" fmla="*/ 113 h 364"/>
                <a:gd name="T34" fmla="*/ 48 w 375"/>
                <a:gd name="T35" fmla="*/ 97 h 364"/>
                <a:gd name="T36" fmla="*/ 76 w 375"/>
                <a:gd name="T37" fmla="*/ 105 h 364"/>
                <a:gd name="T38" fmla="*/ 104 w 375"/>
                <a:gd name="T39" fmla="*/ 131 h 364"/>
                <a:gd name="T40" fmla="*/ 129 w 375"/>
                <a:gd name="T41" fmla="*/ 156 h 364"/>
                <a:gd name="T42" fmla="*/ 153 w 375"/>
                <a:gd name="T43" fmla="*/ 173 h 364"/>
                <a:gd name="T44" fmla="*/ 180 w 375"/>
                <a:gd name="T45" fmla="*/ 184 h 364"/>
                <a:gd name="T46" fmla="*/ 177 w 375"/>
                <a:gd name="T47" fmla="*/ 150 h 364"/>
                <a:gd name="T48" fmla="*/ 170 w 375"/>
                <a:gd name="T49" fmla="*/ 125 h 364"/>
                <a:gd name="T50" fmla="*/ 154 w 375"/>
                <a:gd name="T51" fmla="*/ 94 h 364"/>
                <a:gd name="T52" fmla="*/ 140 w 375"/>
                <a:gd name="T53" fmla="*/ 67 h 364"/>
                <a:gd name="T54" fmla="*/ 137 w 375"/>
                <a:gd name="T55" fmla="*/ 47 h 364"/>
                <a:gd name="T56" fmla="*/ 150 w 375"/>
                <a:gd name="T57" fmla="*/ 13 h 364"/>
                <a:gd name="T58" fmla="*/ 187 w 375"/>
                <a:gd name="T59" fmla="*/ 0 h 364"/>
                <a:gd name="T60" fmla="*/ 224 w 375"/>
                <a:gd name="T61" fmla="*/ 13 h 364"/>
                <a:gd name="T62" fmla="*/ 238 w 375"/>
                <a:gd name="T63" fmla="*/ 47 h 364"/>
                <a:gd name="T64" fmla="*/ 220 w 375"/>
                <a:gd name="T65" fmla="*/ 95 h 364"/>
                <a:gd name="T66" fmla="*/ 201 w 375"/>
                <a:gd name="T67" fmla="*/ 140 h 364"/>
                <a:gd name="T68" fmla="*/ 197 w 375"/>
                <a:gd name="T69" fmla="*/ 184 h 364"/>
                <a:gd name="T70" fmla="*/ 236 w 375"/>
                <a:gd name="T71" fmla="*/ 166 h 364"/>
                <a:gd name="T72" fmla="*/ 273 w 375"/>
                <a:gd name="T73" fmla="*/ 131 h 364"/>
                <a:gd name="T74" fmla="*/ 303 w 375"/>
                <a:gd name="T75" fmla="*/ 105 h 364"/>
                <a:gd name="T76" fmla="*/ 328 w 375"/>
                <a:gd name="T77" fmla="*/ 98 h 364"/>
                <a:gd name="T78" fmla="*/ 361 w 375"/>
                <a:gd name="T79" fmla="*/ 115 h 364"/>
                <a:gd name="T80" fmla="*/ 375 w 375"/>
                <a:gd name="T81" fmla="*/ 154 h 364"/>
                <a:gd name="T82" fmla="*/ 361 w 375"/>
                <a:gd name="T83" fmla="*/ 187 h 364"/>
                <a:gd name="T84" fmla="*/ 323 w 375"/>
                <a:gd name="T85" fmla="*/ 200 h 364"/>
                <a:gd name="T86" fmla="*/ 287 w 375"/>
                <a:gd name="T87" fmla="*/ 196 h 364"/>
                <a:gd name="T88" fmla="*/ 246 w 375"/>
                <a:gd name="T89" fmla="*/ 190 h 364"/>
                <a:gd name="T90" fmla="*/ 201 w 375"/>
                <a:gd name="T91" fmla="*/ 200 h 364"/>
                <a:gd name="T92" fmla="*/ 233 w 375"/>
                <a:gd name="T93" fmla="*/ 233 h 364"/>
                <a:gd name="T94" fmla="*/ 272 w 375"/>
                <a:gd name="T95" fmla="*/ 255 h 364"/>
                <a:gd name="T96" fmla="*/ 278 w 375"/>
                <a:gd name="T97" fmla="*/ 257 h 364"/>
                <a:gd name="T98" fmla="*/ 282 w 375"/>
                <a:gd name="T99" fmla="*/ 259 h 364"/>
                <a:gd name="T100" fmla="*/ 325 w 375"/>
                <a:gd name="T101" fmla="*/ 311 h 364"/>
                <a:gd name="T102" fmla="*/ 317 w 375"/>
                <a:gd name="T103" fmla="*/ 337 h 364"/>
                <a:gd name="T104" fmla="*/ 297 w 375"/>
                <a:gd name="T105" fmla="*/ 357 h 364"/>
                <a:gd name="T106" fmla="*/ 270 w 375"/>
                <a:gd name="T107" fmla="*/ 364 h 364"/>
                <a:gd name="T108" fmla="*/ 238 w 375"/>
                <a:gd name="T109" fmla="*/ 350 h 364"/>
                <a:gd name="T110" fmla="*/ 220 w 375"/>
                <a:gd name="T111" fmla="*/ 31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364">
                  <a:moveTo>
                    <a:pt x="220" y="310"/>
                  </a:moveTo>
                  <a:cubicBezTo>
                    <a:pt x="220" y="304"/>
                    <a:pt x="220" y="304"/>
                    <a:pt x="220" y="304"/>
                  </a:cubicBezTo>
                  <a:cubicBezTo>
                    <a:pt x="218" y="278"/>
                    <a:pt x="214" y="258"/>
                    <a:pt x="209" y="245"/>
                  </a:cubicBezTo>
                  <a:cubicBezTo>
                    <a:pt x="204" y="231"/>
                    <a:pt x="198" y="220"/>
                    <a:pt x="189" y="211"/>
                  </a:cubicBezTo>
                  <a:cubicBezTo>
                    <a:pt x="169" y="232"/>
                    <a:pt x="159" y="259"/>
                    <a:pt x="157" y="290"/>
                  </a:cubicBezTo>
                  <a:cubicBezTo>
                    <a:pt x="154" y="339"/>
                    <a:pt x="138" y="364"/>
                    <a:pt x="107" y="364"/>
                  </a:cubicBezTo>
                  <a:cubicBezTo>
                    <a:pt x="93" y="364"/>
                    <a:pt x="80" y="358"/>
                    <a:pt x="68" y="348"/>
                  </a:cubicBezTo>
                  <a:cubicBezTo>
                    <a:pt x="57" y="337"/>
                    <a:pt x="51" y="325"/>
                    <a:pt x="51" y="312"/>
                  </a:cubicBezTo>
                  <a:cubicBezTo>
                    <a:pt x="51" y="300"/>
                    <a:pt x="55" y="290"/>
                    <a:pt x="62" y="281"/>
                  </a:cubicBezTo>
                  <a:cubicBezTo>
                    <a:pt x="70" y="273"/>
                    <a:pt x="83" y="265"/>
                    <a:pt x="102" y="256"/>
                  </a:cubicBezTo>
                  <a:cubicBezTo>
                    <a:pt x="122" y="247"/>
                    <a:pt x="137" y="238"/>
                    <a:pt x="147" y="230"/>
                  </a:cubicBezTo>
                  <a:cubicBezTo>
                    <a:pt x="157" y="222"/>
                    <a:pt x="167" y="212"/>
                    <a:pt x="176" y="198"/>
                  </a:cubicBezTo>
                  <a:cubicBezTo>
                    <a:pt x="156" y="192"/>
                    <a:pt x="139" y="189"/>
                    <a:pt x="125" y="189"/>
                  </a:cubicBezTo>
                  <a:cubicBezTo>
                    <a:pt x="117" y="189"/>
                    <a:pt x="104" y="191"/>
                    <a:pt x="85" y="195"/>
                  </a:cubicBezTo>
                  <a:cubicBezTo>
                    <a:pt x="71" y="197"/>
                    <a:pt x="61" y="198"/>
                    <a:pt x="54" y="198"/>
                  </a:cubicBezTo>
                  <a:cubicBezTo>
                    <a:pt x="18" y="198"/>
                    <a:pt x="0" y="183"/>
                    <a:pt x="0" y="152"/>
                  </a:cubicBezTo>
                  <a:cubicBezTo>
                    <a:pt x="0" y="137"/>
                    <a:pt x="5" y="124"/>
                    <a:pt x="14" y="113"/>
                  </a:cubicBezTo>
                  <a:cubicBezTo>
                    <a:pt x="23" y="102"/>
                    <a:pt x="35" y="97"/>
                    <a:pt x="48" y="97"/>
                  </a:cubicBezTo>
                  <a:cubicBezTo>
                    <a:pt x="58" y="97"/>
                    <a:pt x="68" y="100"/>
                    <a:pt x="76" y="105"/>
                  </a:cubicBezTo>
                  <a:cubicBezTo>
                    <a:pt x="84" y="110"/>
                    <a:pt x="94" y="119"/>
                    <a:pt x="104" y="131"/>
                  </a:cubicBezTo>
                  <a:cubicBezTo>
                    <a:pt x="113" y="141"/>
                    <a:pt x="121" y="149"/>
                    <a:pt x="129" y="156"/>
                  </a:cubicBezTo>
                  <a:cubicBezTo>
                    <a:pt x="137" y="163"/>
                    <a:pt x="145" y="168"/>
                    <a:pt x="153" y="173"/>
                  </a:cubicBezTo>
                  <a:cubicBezTo>
                    <a:pt x="162" y="177"/>
                    <a:pt x="171" y="181"/>
                    <a:pt x="180" y="184"/>
                  </a:cubicBezTo>
                  <a:cubicBezTo>
                    <a:pt x="179" y="169"/>
                    <a:pt x="178" y="158"/>
                    <a:pt x="177" y="150"/>
                  </a:cubicBezTo>
                  <a:cubicBezTo>
                    <a:pt x="176" y="142"/>
                    <a:pt x="174" y="133"/>
                    <a:pt x="170" y="125"/>
                  </a:cubicBezTo>
                  <a:cubicBezTo>
                    <a:pt x="166" y="117"/>
                    <a:pt x="161" y="106"/>
                    <a:pt x="154" y="94"/>
                  </a:cubicBezTo>
                  <a:cubicBezTo>
                    <a:pt x="147" y="82"/>
                    <a:pt x="142" y="73"/>
                    <a:pt x="140" y="67"/>
                  </a:cubicBezTo>
                  <a:cubicBezTo>
                    <a:pt x="138" y="61"/>
                    <a:pt x="137" y="55"/>
                    <a:pt x="137" y="47"/>
                  </a:cubicBezTo>
                  <a:cubicBezTo>
                    <a:pt x="137" y="33"/>
                    <a:pt x="141" y="21"/>
                    <a:pt x="150" y="13"/>
                  </a:cubicBezTo>
                  <a:cubicBezTo>
                    <a:pt x="160" y="5"/>
                    <a:pt x="172" y="0"/>
                    <a:pt x="187" y="0"/>
                  </a:cubicBezTo>
                  <a:cubicBezTo>
                    <a:pt x="202" y="0"/>
                    <a:pt x="214" y="5"/>
                    <a:pt x="224" y="13"/>
                  </a:cubicBezTo>
                  <a:cubicBezTo>
                    <a:pt x="233" y="22"/>
                    <a:pt x="238" y="33"/>
                    <a:pt x="238" y="47"/>
                  </a:cubicBezTo>
                  <a:cubicBezTo>
                    <a:pt x="238" y="59"/>
                    <a:pt x="232" y="75"/>
                    <a:pt x="220" y="95"/>
                  </a:cubicBezTo>
                  <a:cubicBezTo>
                    <a:pt x="211" y="114"/>
                    <a:pt x="204" y="128"/>
                    <a:pt x="201" y="140"/>
                  </a:cubicBezTo>
                  <a:cubicBezTo>
                    <a:pt x="197" y="151"/>
                    <a:pt x="196" y="166"/>
                    <a:pt x="197" y="184"/>
                  </a:cubicBezTo>
                  <a:cubicBezTo>
                    <a:pt x="213" y="178"/>
                    <a:pt x="226" y="172"/>
                    <a:pt x="236" y="166"/>
                  </a:cubicBezTo>
                  <a:cubicBezTo>
                    <a:pt x="246" y="159"/>
                    <a:pt x="259" y="147"/>
                    <a:pt x="273" y="131"/>
                  </a:cubicBezTo>
                  <a:cubicBezTo>
                    <a:pt x="285" y="118"/>
                    <a:pt x="295" y="109"/>
                    <a:pt x="303" y="105"/>
                  </a:cubicBezTo>
                  <a:cubicBezTo>
                    <a:pt x="310" y="100"/>
                    <a:pt x="319" y="98"/>
                    <a:pt x="328" y="98"/>
                  </a:cubicBezTo>
                  <a:cubicBezTo>
                    <a:pt x="341" y="98"/>
                    <a:pt x="352" y="104"/>
                    <a:pt x="361" y="115"/>
                  </a:cubicBezTo>
                  <a:cubicBezTo>
                    <a:pt x="371" y="127"/>
                    <a:pt x="375" y="140"/>
                    <a:pt x="375" y="154"/>
                  </a:cubicBezTo>
                  <a:cubicBezTo>
                    <a:pt x="375" y="168"/>
                    <a:pt x="371" y="179"/>
                    <a:pt x="361" y="187"/>
                  </a:cubicBezTo>
                  <a:cubicBezTo>
                    <a:pt x="352" y="196"/>
                    <a:pt x="339" y="200"/>
                    <a:pt x="323" y="200"/>
                  </a:cubicBezTo>
                  <a:cubicBezTo>
                    <a:pt x="319" y="200"/>
                    <a:pt x="307" y="199"/>
                    <a:pt x="287" y="196"/>
                  </a:cubicBezTo>
                  <a:cubicBezTo>
                    <a:pt x="268" y="192"/>
                    <a:pt x="254" y="190"/>
                    <a:pt x="246" y="190"/>
                  </a:cubicBezTo>
                  <a:cubicBezTo>
                    <a:pt x="232" y="190"/>
                    <a:pt x="217" y="193"/>
                    <a:pt x="201" y="200"/>
                  </a:cubicBezTo>
                  <a:cubicBezTo>
                    <a:pt x="213" y="215"/>
                    <a:pt x="223" y="226"/>
                    <a:pt x="233" y="233"/>
                  </a:cubicBezTo>
                  <a:cubicBezTo>
                    <a:pt x="243" y="241"/>
                    <a:pt x="256" y="248"/>
                    <a:pt x="272" y="255"/>
                  </a:cubicBezTo>
                  <a:cubicBezTo>
                    <a:pt x="274" y="256"/>
                    <a:pt x="276" y="256"/>
                    <a:pt x="278" y="257"/>
                  </a:cubicBezTo>
                  <a:cubicBezTo>
                    <a:pt x="279" y="258"/>
                    <a:pt x="281" y="259"/>
                    <a:pt x="282" y="259"/>
                  </a:cubicBezTo>
                  <a:cubicBezTo>
                    <a:pt x="310" y="275"/>
                    <a:pt x="325" y="292"/>
                    <a:pt x="325" y="311"/>
                  </a:cubicBezTo>
                  <a:cubicBezTo>
                    <a:pt x="325" y="320"/>
                    <a:pt x="322" y="328"/>
                    <a:pt x="317" y="337"/>
                  </a:cubicBezTo>
                  <a:cubicBezTo>
                    <a:pt x="312" y="345"/>
                    <a:pt x="305" y="352"/>
                    <a:pt x="297" y="357"/>
                  </a:cubicBezTo>
                  <a:cubicBezTo>
                    <a:pt x="288" y="362"/>
                    <a:pt x="279" y="364"/>
                    <a:pt x="270" y="364"/>
                  </a:cubicBezTo>
                  <a:cubicBezTo>
                    <a:pt x="258" y="364"/>
                    <a:pt x="247" y="360"/>
                    <a:pt x="238" y="350"/>
                  </a:cubicBezTo>
                  <a:cubicBezTo>
                    <a:pt x="229" y="340"/>
                    <a:pt x="223" y="327"/>
                    <a:pt x="220" y="310"/>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73966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animaiton text"/>
          <p:cNvSpPr txBox="1"/>
          <p:nvPr/>
        </p:nvSpPr>
        <p:spPr>
          <a:xfrm>
            <a:off x="504961" y="516364"/>
            <a:ext cx="6695455" cy="1077218"/>
          </a:xfrm>
          <a:prstGeom prst="rect">
            <a:avLst/>
          </a:prstGeom>
          <a:noFill/>
        </p:spPr>
        <p:txBody>
          <a:bodyPr wrap="square" rtlCol="0">
            <a:spAutoFit/>
          </a:bodyPr>
          <a:lstStyle/>
          <a:p>
            <a:r>
              <a:rPr lang="zh-TW" altLang="en-US" sz="3200" b="1" dirty="0">
                <a:solidFill>
                  <a:schemeClr val="accent1">
                    <a:lumMod val="60000"/>
                    <a:lumOff val="40000"/>
                  </a:schemeClr>
                </a:solidFill>
                <a:latin typeface="微軟正黑體" panose="020B0604030504040204" pitchFamily="34" charset="-120"/>
                <a:ea typeface="微軟正黑體" panose="020B0604030504040204" pitchFamily="34" charset="-120"/>
              </a:rPr>
              <a:t>政府的角色：</a:t>
            </a:r>
            <a:br>
              <a:rPr lang="en-US" altLang="zh-TW" sz="3200" b="1" dirty="0">
                <a:solidFill>
                  <a:schemeClr val="accent1">
                    <a:lumMod val="60000"/>
                    <a:lumOff val="40000"/>
                  </a:schemeClr>
                </a:solidFill>
                <a:latin typeface="微軟正黑體" panose="020B0604030504040204" pitchFamily="34" charset="-120"/>
                <a:ea typeface="微軟正黑體" panose="020B0604030504040204" pitchFamily="34" charset="-120"/>
              </a:rPr>
            </a:br>
            <a:r>
              <a:rPr lang="zh-TW" altLang="en-US" sz="3200" b="1" dirty="0">
                <a:solidFill>
                  <a:schemeClr val="accent1">
                    <a:lumMod val="60000"/>
                    <a:lumOff val="40000"/>
                  </a:schemeClr>
                </a:solidFill>
                <a:latin typeface="微軟正黑體" panose="020B0604030504040204" pitchFamily="34" charset="-120"/>
                <a:ea typeface="微軟正黑體" panose="020B0604030504040204" pitchFamily="34" charset="-120"/>
              </a:rPr>
              <a:t>擬定政策、教育宣導、租稅獎勵（二）</a:t>
            </a:r>
            <a:endParaRPr lang="en-US" sz="3200" b="1" dirty="0">
              <a:solidFill>
                <a:schemeClr val="accent1">
                  <a:lumMod val="60000"/>
                  <a:lumOff val="40000"/>
                </a:schemeClr>
              </a:solidFill>
              <a:latin typeface="微軟正黑體" panose="020B0604030504040204" pitchFamily="34" charset="-120"/>
              <a:ea typeface="微軟正黑體" panose="020B0604030504040204" pitchFamily="34" charset="-120"/>
            </a:endParaRPr>
          </a:p>
        </p:txBody>
      </p:sp>
      <p:sp>
        <p:nvSpPr>
          <p:cNvPr id="54" name="Rectangle 75">
            <a:extLst>
              <a:ext uri="{FF2B5EF4-FFF2-40B4-BE49-F238E27FC236}">
                <a16:creationId xmlns:a16="http://schemas.microsoft.com/office/drawing/2014/main" id="{6229915E-C67D-4057-8EDC-62005EDE9ABB}"/>
              </a:ext>
            </a:extLst>
          </p:cNvPr>
          <p:cNvSpPr/>
          <p:nvPr/>
        </p:nvSpPr>
        <p:spPr>
          <a:xfrm>
            <a:off x="0" y="6135750"/>
            <a:ext cx="12192000" cy="7336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文字方塊 54">
            <a:extLst>
              <a:ext uri="{FF2B5EF4-FFF2-40B4-BE49-F238E27FC236}">
                <a16:creationId xmlns:a16="http://schemas.microsoft.com/office/drawing/2014/main" id="{FDD015ED-7551-4E8E-909A-AC46C9D9CC6A}"/>
              </a:ext>
            </a:extLst>
          </p:cNvPr>
          <p:cNvSpPr txBox="1"/>
          <p:nvPr/>
        </p:nvSpPr>
        <p:spPr>
          <a:xfrm>
            <a:off x="8385922" y="6361734"/>
            <a:ext cx="3647152" cy="369332"/>
          </a:xfrm>
          <a:prstGeom prst="rect">
            <a:avLst/>
          </a:prstGeom>
          <a:noFill/>
        </p:spPr>
        <p:txBody>
          <a:bodyPr wrap="none" rtlCol="0">
            <a:spAutoFit/>
          </a:bodyPr>
          <a:lstStyle/>
          <a:p>
            <a:r>
              <a:rPr lang="zh-TW" altLang="zh-TW" b="1" dirty="0">
                <a:solidFill>
                  <a:schemeClr val="bg1"/>
                </a:solidFill>
                <a:latin typeface="微軟正黑體" panose="020B0604030504040204" pitchFamily="34" charset="-120"/>
                <a:ea typeface="微軟正黑體" panose="020B0604030504040204" pitchFamily="34" charset="-120"/>
              </a:rPr>
              <a:t>建構學習型社會 </a:t>
            </a:r>
            <a:r>
              <a:rPr lang="en-US" altLang="zh-TW" b="1" dirty="0">
                <a:solidFill>
                  <a:schemeClr val="bg1"/>
                </a:solidFill>
                <a:latin typeface="微軟正黑體" panose="020B0604030504040204" pitchFamily="34" charset="-120"/>
                <a:ea typeface="微軟正黑體" panose="020B0604030504040204" pitchFamily="34" charset="-120"/>
              </a:rPr>
              <a:t>   </a:t>
            </a:r>
            <a:r>
              <a:rPr lang="zh-TW" altLang="zh-TW" b="1" dirty="0">
                <a:solidFill>
                  <a:schemeClr val="bg1"/>
                </a:solidFill>
                <a:latin typeface="微軟正黑體" panose="020B0604030504040204" pitchFamily="34" charset="-120"/>
                <a:ea typeface="微軟正黑體" panose="020B0604030504040204" pitchFamily="34" charset="-120"/>
              </a:rPr>
              <a:t>提升國家競爭力</a:t>
            </a:r>
            <a:endParaRPr lang="zh-TW" altLang="zh-TW" dirty="0">
              <a:solidFill>
                <a:schemeClr val="bg1"/>
              </a:solidFill>
              <a:latin typeface="微軟正黑體" panose="020B0604030504040204" pitchFamily="34" charset="-120"/>
              <a:ea typeface="微軟正黑體" panose="020B0604030504040204" pitchFamily="34" charset="-120"/>
            </a:endParaRPr>
          </a:p>
        </p:txBody>
      </p:sp>
      <p:grpSp>
        <p:nvGrpSpPr>
          <p:cNvPr id="2" name="群組 1">
            <a:extLst>
              <a:ext uri="{FF2B5EF4-FFF2-40B4-BE49-F238E27FC236}">
                <a16:creationId xmlns:a16="http://schemas.microsoft.com/office/drawing/2014/main" id="{D6213EB7-856D-473D-AC89-4C54760FD8E2}"/>
              </a:ext>
            </a:extLst>
          </p:cNvPr>
          <p:cNvGrpSpPr/>
          <p:nvPr/>
        </p:nvGrpSpPr>
        <p:grpSpPr>
          <a:xfrm>
            <a:off x="435006" y="1908487"/>
            <a:ext cx="11320007" cy="1936701"/>
            <a:chOff x="1234802" y="1914495"/>
            <a:chExt cx="10602037" cy="1936701"/>
          </a:xfrm>
        </p:grpSpPr>
        <p:sp>
          <p:nvSpPr>
            <p:cNvPr id="188" name="yellow point box 2"/>
            <p:cNvSpPr/>
            <p:nvPr/>
          </p:nvSpPr>
          <p:spPr>
            <a:xfrm flipH="1">
              <a:off x="2464984" y="1914495"/>
              <a:ext cx="9371855" cy="1936701"/>
            </a:xfrm>
            <a:prstGeom prst="homePlate">
              <a:avLst>
                <a:gd name="adj" fmla="val 26837"/>
              </a:avLst>
            </a:prstGeom>
            <a:solidFill>
              <a:schemeClr val="accent4">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9" name="your text goes here 2"/>
            <p:cNvSpPr txBox="1"/>
            <p:nvPr/>
          </p:nvSpPr>
          <p:spPr>
            <a:xfrm>
              <a:off x="2986647" y="2055481"/>
              <a:ext cx="8824756" cy="1661993"/>
            </a:xfrm>
            <a:prstGeom prst="rect">
              <a:avLst/>
            </a:prstGeom>
            <a:noFill/>
          </p:spPr>
          <p:txBody>
            <a:bodyPr wrap="square" rtlCol="0">
              <a:spAutoFit/>
            </a:bodyPr>
            <a:lstStyle/>
            <a:p>
              <a:pPr lvl="0"/>
              <a:r>
                <a:rPr lang="zh-TW" altLang="en-US" sz="2400" b="1" dirty="0">
                  <a:latin typeface="微軟正黑體" panose="020B0604030504040204" pitchFamily="34" charset="-120"/>
                  <a:ea typeface="微軟正黑體" panose="020B0604030504040204" pitchFamily="34" charset="-120"/>
                </a:rPr>
                <a:t>終身教育司升級為</a:t>
              </a:r>
              <a:r>
                <a:rPr lang="zh-TW" altLang="en-US" sz="2400" b="1" dirty="0">
                  <a:solidFill>
                    <a:srgbClr val="FF0000"/>
                  </a:solidFill>
                  <a:latin typeface="微軟正黑體" panose="020B0604030504040204" pitchFamily="34" charset="-120"/>
                  <a:ea typeface="微軟正黑體" panose="020B0604030504040204" pitchFamily="34" charset="-120"/>
                </a:rPr>
                <a:t>終身教育署</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lvl="0"/>
              <a:r>
                <a:rPr lang="zh-TW" altLang="en-US" sz="2400" b="1" dirty="0">
                  <a:latin typeface="微軟正黑體" panose="020B0604030504040204" pitchFamily="34" charset="-120"/>
                  <a:ea typeface="微軟正黑體" panose="020B0604030504040204" pitchFamily="34" charset="-120"/>
                </a:rPr>
                <a:t>並成立</a:t>
              </a:r>
              <a:r>
                <a:rPr lang="zh-TW" altLang="en-US" sz="2400" b="1" dirty="0">
                  <a:solidFill>
                    <a:srgbClr val="FF0000"/>
                  </a:solidFill>
                  <a:latin typeface="微軟正黑體" panose="020B0604030504040204" pitchFamily="34" charset="-120"/>
                  <a:ea typeface="微軟正黑體" panose="020B0604030504040204" pitchFamily="34" charset="-120"/>
                </a:rPr>
                <a:t>行政院層級的終身學習推展委員會</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lvl="0"/>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推展終身學習不只是教育部的工作，應在行政院層級設立推展委員會來進行跨部會的協調推動，就像性別平等委員會一樣是跨部會推動。各縣市的終身學習推動委員會也多由縣市長來擔任主席進行跨局處的協調推動。</a:t>
              </a:r>
            </a:p>
          </p:txBody>
        </p:sp>
        <p:grpSp>
          <p:nvGrpSpPr>
            <p:cNvPr id="29" name="super star sticker">
              <a:extLst>
                <a:ext uri="{FF2B5EF4-FFF2-40B4-BE49-F238E27FC236}">
                  <a16:creationId xmlns:a16="http://schemas.microsoft.com/office/drawing/2014/main" id="{8C3FA5ED-57BC-4301-A050-8C1A900C747F}"/>
                </a:ext>
              </a:extLst>
            </p:cNvPr>
            <p:cNvGrpSpPr/>
            <p:nvPr/>
          </p:nvGrpSpPr>
          <p:grpSpPr>
            <a:xfrm>
              <a:off x="1234802" y="2110948"/>
              <a:ext cx="1346824" cy="1348188"/>
              <a:chOff x="2049463" y="247650"/>
              <a:chExt cx="1566863" cy="1568450"/>
            </a:xfrm>
            <a:effectLst>
              <a:outerShdw blurRad="50800" dist="38100" dir="2700000" algn="tl" rotWithShape="0">
                <a:prstClr val="black">
                  <a:alpha val="40000"/>
                </a:prstClr>
              </a:outerShdw>
            </a:effectLst>
          </p:grpSpPr>
          <p:sp>
            <p:nvSpPr>
              <p:cNvPr id="30" name="Oval 204">
                <a:extLst>
                  <a:ext uri="{FF2B5EF4-FFF2-40B4-BE49-F238E27FC236}">
                    <a16:creationId xmlns:a16="http://schemas.microsoft.com/office/drawing/2014/main" id="{8219435F-82CC-43C2-B45F-3E070553586B}"/>
                  </a:ext>
                </a:extLst>
              </p:cNvPr>
              <p:cNvSpPr>
                <a:spLocks noChangeArrowheads="1"/>
              </p:cNvSpPr>
              <p:nvPr/>
            </p:nvSpPr>
            <p:spPr bwMode="auto">
              <a:xfrm>
                <a:off x="2081213" y="279400"/>
                <a:ext cx="1503363" cy="1504950"/>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05">
                <a:extLst>
                  <a:ext uri="{FF2B5EF4-FFF2-40B4-BE49-F238E27FC236}">
                    <a16:creationId xmlns:a16="http://schemas.microsoft.com/office/drawing/2014/main" id="{3B8E946F-75BA-4A1B-BCC7-4C2A6ECEC103}"/>
                  </a:ext>
                </a:extLst>
              </p:cNvPr>
              <p:cNvSpPr>
                <a:spLocks noEditPoints="1"/>
              </p:cNvSpPr>
              <p:nvPr/>
            </p:nvSpPr>
            <p:spPr bwMode="auto">
              <a:xfrm>
                <a:off x="2049463" y="247650"/>
                <a:ext cx="1566863" cy="1568450"/>
              </a:xfrm>
              <a:custGeom>
                <a:avLst/>
                <a:gdLst>
                  <a:gd name="T0" fmla="*/ 247 w 494"/>
                  <a:gd name="T1" fmla="*/ 494 h 494"/>
                  <a:gd name="T2" fmla="*/ 0 w 494"/>
                  <a:gd name="T3" fmla="*/ 247 h 494"/>
                  <a:gd name="T4" fmla="*/ 247 w 494"/>
                  <a:gd name="T5" fmla="*/ 0 h 494"/>
                  <a:gd name="T6" fmla="*/ 494 w 494"/>
                  <a:gd name="T7" fmla="*/ 247 h 494"/>
                  <a:gd name="T8" fmla="*/ 247 w 494"/>
                  <a:gd name="T9" fmla="*/ 494 h 494"/>
                  <a:gd name="T10" fmla="*/ 247 w 494"/>
                  <a:gd name="T11" fmla="*/ 20 h 494"/>
                  <a:gd name="T12" fmla="*/ 20 w 494"/>
                  <a:gd name="T13" fmla="*/ 247 h 494"/>
                  <a:gd name="T14" fmla="*/ 247 w 494"/>
                  <a:gd name="T15" fmla="*/ 474 h 494"/>
                  <a:gd name="T16" fmla="*/ 474 w 494"/>
                  <a:gd name="T17" fmla="*/ 247 h 494"/>
                  <a:gd name="T18" fmla="*/ 247 w 494"/>
                  <a:gd name="T19" fmla="*/ 2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94">
                    <a:moveTo>
                      <a:pt x="247" y="494"/>
                    </a:moveTo>
                    <a:cubicBezTo>
                      <a:pt x="110" y="494"/>
                      <a:pt x="0" y="383"/>
                      <a:pt x="0" y="247"/>
                    </a:cubicBezTo>
                    <a:cubicBezTo>
                      <a:pt x="0" y="110"/>
                      <a:pt x="110" y="0"/>
                      <a:pt x="247" y="0"/>
                    </a:cubicBezTo>
                    <a:cubicBezTo>
                      <a:pt x="383" y="0"/>
                      <a:pt x="494" y="110"/>
                      <a:pt x="494" y="247"/>
                    </a:cubicBezTo>
                    <a:cubicBezTo>
                      <a:pt x="494" y="383"/>
                      <a:pt x="383" y="494"/>
                      <a:pt x="247" y="494"/>
                    </a:cubicBezTo>
                    <a:close/>
                    <a:moveTo>
                      <a:pt x="247" y="20"/>
                    </a:moveTo>
                    <a:cubicBezTo>
                      <a:pt x="121" y="20"/>
                      <a:pt x="20" y="121"/>
                      <a:pt x="20" y="247"/>
                    </a:cubicBezTo>
                    <a:cubicBezTo>
                      <a:pt x="20" y="372"/>
                      <a:pt x="121" y="474"/>
                      <a:pt x="247" y="474"/>
                    </a:cubicBezTo>
                    <a:cubicBezTo>
                      <a:pt x="372" y="474"/>
                      <a:pt x="474" y="372"/>
                      <a:pt x="474" y="247"/>
                    </a:cubicBezTo>
                    <a:cubicBezTo>
                      <a:pt x="474" y="121"/>
                      <a:pt x="372" y="20"/>
                      <a:pt x="247"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6">
                <a:extLst>
                  <a:ext uri="{FF2B5EF4-FFF2-40B4-BE49-F238E27FC236}">
                    <a16:creationId xmlns:a16="http://schemas.microsoft.com/office/drawing/2014/main" id="{E6E454A7-1277-4B97-A9CA-C041F420A36F}"/>
                  </a:ext>
                </a:extLst>
              </p:cNvPr>
              <p:cNvSpPr>
                <a:spLocks/>
              </p:cNvSpPr>
              <p:nvPr/>
            </p:nvSpPr>
            <p:spPr bwMode="auto">
              <a:xfrm>
                <a:off x="2208213" y="384175"/>
                <a:ext cx="1246188" cy="1184275"/>
              </a:xfrm>
              <a:custGeom>
                <a:avLst/>
                <a:gdLst>
                  <a:gd name="T0" fmla="*/ 393 w 785"/>
                  <a:gd name="T1" fmla="*/ 0 h 746"/>
                  <a:gd name="T2" fmla="*/ 513 w 785"/>
                  <a:gd name="T3" fmla="*/ 244 h 746"/>
                  <a:gd name="T4" fmla="*/ 785 w 785"/>
                  <a:gd name="T5" fmla="*/ 284 h 746"/>
                  <a:gd name="T6" fmla="*/ 589 w 785"/>
                  <a:gd name="T7" fmla="*/ 476 h 746"/>
                  <a:gd name="T8" fmla="*/ 635 w 785"/>
                  <a:gd name="T9" fmla="*/ 746 h 746"/>
                  <a:gd name="T10" fmla="*/ 393 w 785"/>
                  <a:gd name="T11" fmla="*/ 618 h 746"/>
                  <a:gd name="T12" fmla="*/ 149 w 785"/>
                  <a:gd name="T13" fmla="*/ 746 h 746"/>
                  <a:gd name="T14" fmla="*/ 195 w 785"/>
                  <a:gd name="T15" fmla="*/ 476 h 746"/>
                  <a:gd name="T16" fmla="*/ 0 w 785"/>
                  <a:gd name="T17" fmla="*/ 284 h 746"/>
                  <a:gd name="T18" fmla="*/ 271 w 785"/>
                  <a:gd name="T19" fmla="*/ 244 h 746"/>
                  <a:gd name="T20" fmla="*/ 393 w 785"/>
                  <a:gd name="T2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5" h="746">
                    <a:moveTo>
                      <a:pt x="393" y="0"/>
                    </a:moveTo>
                    <a:lnTo>
                      <a:pt x="513" y="244"/>
                    </a:lnTo>
                    <a:lnTo>
                      <a:pt x="785" y="284"/>
                    </a:lnTo>
                    <a:lnTo>
                      <a:pt x="589" y="476"/>
                    </a:lnTo>
                    <a:lnTo>
                      <a:pt x="635" y="746"/>
                    </a:lnTo>
                    <a:lnTo>
                      <a:pt x="393" y="618"/>
                    </a:lnTo>
                    <a:lnTo>
                      <a:pt x="149" y="746"/>
                    </a:lnTo>
                    <a:lnTo>
                      <a:pt x="195" y="476"/>
                    </a:lnTo>
                    <a:lnTo>
                      <a:pt x="0" y="284"/>
                    </a:lnTo>
                    <a:lnTo>
                      <a:pt x="271" y="244"/>
                    </a:lnTo>
                    <a:lnTo>
                      <a:pt x="393" y="0"/>
                    </a:ln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4" name="群組 3">
            <a:extLst>
              <a:ext uri="{FF2B5EF4-FFF2-40B4-BE49-F238E27FC236}">
                <a16:creationId xmlns:a16="http://schemas.microsoft.com/office/drawing/2014/main" id="{DED04696-2471-483B-AD7E-B6159DDE4552}"/>
              </a:ext>
            </a:extLst>
          </p:cNvPr>
          <p:cNvGrpSpPr/>
          <p:nvPr/>
        </p:nvGrpSpPr>
        <p:grpSpPr>
          <a:xfrm>
            <a:off x="464145" y="4075207"/>
            <a:ext cx="11290868" cy="1889743"/>
            <a:chOff x="464145" y="4075207"/>
            <a:chExt cx="11290868" cy="1889743"/>
          </a:xfrm>
        </p:grpSpPr>
        <p:sp>
          <p:nvSpPr>
            <p:cNvPr id="23" name="yellow point box 2">
              <a:extLst>
                <a:ext uri="{FF2B5EF4-FFF2-40B4-BE49-F238E27FC236}">
                  <a16:creationId xmlns:a16="http://schemas.microsoft.com/office/drawing/2014/main" id="{52BAC36C-8B32-4570-A8D0-3046528BB105}"/>
                </a:ext>
              </a:extLst>
            </p:cNvPr>
            <p:cNvSpPr/>
            <p:nvPr/>
          </p:nvSpPr>
          <p:spPr>
            <a:xfrm flipH="1">
              <a:off x="1788261" y="4107908"/>
              <a:ext cx="9966752" cy="1857042"/>
            </a:xfrm>
            <a:prstGeom prst="homePlate">
              <a:avLst>
                <a:gd name="adj" fmla="val 23700"/>
              </a:avLst>
            </a:prstGeom>
            <a:solidFill>
              <a:schemeClr val="accent4">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your text goes here 2">
              <a:extLst>
                <a:ext uri="{FF2B5EF4-FFF2-40B4-BE49-F238E27FC236}">
                  <a16:creationId xmlns:a16="http://schemas.microsoft.com/office/drawing/2014/main" id="{E727EA8F-1ED8-45A9-ADE9-F6AF7FB650DB}"/>
                </a:ext>
              </a:extLst>
            </p:cNvPr>
            <p:cNvSpPr txBox="1"/>
            <p:nvPr/>
          </p:nvSpPr>
          <p:spPr>
            <a:xfrm>
              <a:off x="2305485" y="4075207"/>
              <a:ext cx="9393273" cy="1846659"/>
            </a:xfrm>
            <a:prstGeom prst="rect">
              <a:avLst/>
            </a:prstGeom>
            <a:noFill/>
          </p:spPr>
          <p:txBody>
            <a:bodyPr wrap="square" rtlCol="0">
              <a:spAutoFit/>
            </a:bodyPr>
            <a:lstStyle/>
            <a:p>
              <a:pPr lvl="0">
                <a:lnSpc>
                  <a:spcPct val="150000"/>
                </a:lnSpc>
              </a:pPr>
              <a:r>
                <a:rPr lang="zh-TW" altLang="en-US" sz="2800" b="1" dirty="0">
                  <a:solidFill>
                    <a:srgbClr val="FF0000"/>
                  </a:solidFill>
                  <a:latin typeface="微軟正黑體" panose="020B0604030504040204" pitchFamily="34" charset="-120"/>
                  <a:ea typeface="微軟正黑體" panose="020B0604030504040204" pitchFamily="34" charset="-120"/>
                </a:rPr>
                <a:t>建立學分銀行制度</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lvl="0"/>
              <a:r>
                <a:rPr lang="zh-TW" altLang="en-US" dirty="0">
                  <a:solidFill>
                    <a:srgbClr val="00B050"/>
                  </a:solidFill>
                  <a:latin typeface="微軟正黑體" panose="020B0604030504040204" pitchFamily="34" charset="-120"/>
                  <a:ea typeface="微軟正黑體" panose="020B0604030504040204" pitchFamily="34" charset="-120"/>
                </a:rPr>
                <a:t>讓每個國人都有一個終身學習的帳戶，</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就像「勞保、健保的帳戶」、「健保就醫用藥的帳戶」各種終身學習機構單位，都能在每個國人的學習完成後，透過數位化的建檔存檔保存。</a:t>
              </a:r>
            </a:p>
            <a:p>
              <a:pPr lvl="0"/>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建置完成後，只要輸入個人的身分證字號，就可以呈現所有過去累積的終身學習紀錄，做為升學、就業、轉職、升遷的佐證參考。</a:t>
              </a:r>
            </a:p>
          </p:txBody>
        </p:sp>
        <p:grpSp>
          <p:nvGrpSpPr>
            <p:cNvPr id="42" name="super star sticker">
              <a:extLst>
                <a:ext uri="{FF2B5EF4-FFF2-40B4-BE49-F238E27FC236}">
                  <a16:creationId xmlns:a16="http://schemas.microsoft.com/office/drawing/2014/main" id="{79BE4F19-97C8-4AF0-A473-013EF0DCA924}"/>
                </a:ext>
              </a:extLst>
            </p:cNvPr>
            <p:cNvGrpSpPr/>
            <p:nvPr/>
          </p:nvGrpSpPr>
          <p:grpSpPr>
            <a:xfrm>
              <a:off x="464145" y="4276204"/>
              <a:ext cx="1436009" cy="1348188"/>
              <a:chOff x="2047876" y="275648"/>
              <a:chExt cx="1566864" cy="1568449"/>
            </a:xfrm>
            <a:effectLst>
              <a:outerShdw blurRad="50800" dist="38100" dir="2700000" algn="tl" rotWithShape="0">
                <a:prstClr val="black">
                  <a:alpha val="40000"/>
                </a:prstClr>
              </a:outerShdw>
            </a:effectLst>
          </p:grpSpPr>
          <p:sp>
            <p:nvSpPr>
              <p:cNvPr id="43" name="Oval 204">
                <a:extLst>
                  <a:ext uri="{FF2B5EF4-FFF2-40B4-BE49-F238E27FC236}">
                    <a16:creationId xmlns:a16="http://schemas.microsoft.com/office/drawing/2014/main" id="{85E807C6-0B65-42EA-8D6B-FF9213D905E5}"/>
                  </a:ext>
                </a:extLst>
              </p:cNvPr>
              <p:cNvSpPr>
                <a:spLocks noChangeArrowheads="1"/>
              </p:cNvSpPr>
              <p:nvPr/>
            </p:nvSpPr>
            <p:spPr bwMode="auto">
              <a:xfrm>
                <a:off x="2081213" y="279400"/>
                <a:ext cx="1503363" cy="1504950"/>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5">
                <a:extLst>
                  <a:ext uri="{FF2B5EF4-FFF2-40B4-BE49-F238E27FC236}">
                    <a16:creationId xmlns:a16="http://schemas.microsoft.com/office/drawing/2014/main" id="{92EF7E99-40B1-4644-9C53-92F1F2AB968A}"/>
                  </a:ext>
                </a:extLst>
              </p:cNvPr>
              <p:cNvSpPr>
                <a:spLocks noEditPoints="1"/>
              </p:cNvSpPr>
              <p:nvPr/>
            </p:nvSpPr>
            <p:spPr bwMode="auto">
              <a:xfrm>
                <a:off x="2047876" y="275648"/>
                <a:ext cx="1566864" cy="1568449"/>
              </a:xfrm>
              <a:custGeom>
                <a:avLst/>
                <a:gdLst>
                  <a:gd name="T0" fmla="*/ 247 w 494"/>
                  <a:gd name="T1" fmla="*/ 494 h 494"/>
                  <a:gd name="T2" fmla="*/ 0 w 494"/>
                  <a:gd name="T3" fmla="*/ 247 h 494"/>
                  <a:gd name="T4" fmla="*/ 247 w 494"/>
                  <a:gd name="T5" fmla="*/ 0 h 494"/>
                  <a:gd name="T6" fmla="*/ 494 w 494"/>
                  <a:gd name="T7" fmla="*/ 247 h 494"/>
                  <a:gd name="T8" fmla="*/ 247 w 494"/>
                  <a:gd name="T9" fmla="*/ 494 h 494"/>
                  <a:gd name="T10" fmla="*/ 247 w 494"/>
                  <a:gd name="T11" fmla="*/ 20 h 494"/>
                  <a:gd name="T12" fmla="*/ 20 w 494"/>
                  <a:gd name="T13" fmla="*/ 247 h 494"/>
                  <a:gd name="T14" fmla="*/ 247 w 494"/>
                  <a:gd name="T15" fmla="*/ 474 h 494"/>
                  <a:gd name="T16" fmla="*/ 474 w 494"/>
                  <a:gd name="T17" fmla="*/ 247 h 494"/>
                  <a:gd name="T18" fmla="*/ 247 w 494"/>
                  <a:gd name="T19" fmla="*/ 2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94">
                    <a:moveTo>
                      <a:pt x="247" y="494"/>
                    </a:moveTo>
                    <a:cubicBezTo>
                      <a:pt x="110" y="494"/>
                      <a:pt x="0" y="383"/>
                      <a:pt x="0" y="247"/>
                    </a:cubicBezTo>
                    <a:cubicBezTo>
                      <a:pt x="0" y="110"/>
                      <a:pt x="110" y="0"/>
                      <a:pt x="247" y="0"/>
                    </a:cubicBezTo>
                    <a:cubicBezTo>
                      <a:pt x="383" y="0"/>
                      <a:pt x="494" y="110"/>
                      <a:pt x="494" y="247"/>
                    </a:cubicBezTo>
                    <a:cubicBezTo>
                      <a:pt x="494" y="383"/>
                      <a:pt x="383" y="494"/>
                      <a:pt x="247" y="494"/>
                    </a:cubicBezTo>
                    <a:close/>
                    <a:moveTo>
                      <a:pt x="247" y="20"/>
                    </a:moveTo>
                    <a:cubicBezTo>
                      <a:pt x="121" y="20"/>
                      <a:pt x="20" y="121"/>
                      <a:pt x="20" y="247"/>
                    </a:cubicBezTo>
                    <a:cubicBezTo>
                      <a:pt x="20" y="372"/>
                      <a:pt x="121" y="474"/>
                      <a:pt x="247" y="474"/>
                    </a:cubicBezTo>
                    <a:cubicBezTo>
                      <a:pt x="372" y="474"/>
                      <a:pt x="474" y="372"/>
                      <a:pt x="474" y="247"/>
                    </a:cubicBezTo>
                    <a:cubicBezTo>
                      <a:pt x="474" y="121"/>
                      <a:pt x="372" y="20"/>
                      <a:pt x="247"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6">
                <a:extLst>
                  <a:ext uri="{FF2B5EF4-FFF2-40B4-BE49-F238E27FC236}">
                    <a16:creationId xmlns:a16="http://schemas.microsoft.com/office/drawing/2014/main" id="{C33A1144-E30E-4870-8755-8114A0A1E9E9}"/>
                  </a:ext>
                </a:extLst>
              </p:cNvPr>
              <p:cNvSpPr>
                <a:spLocks/>
              </p:cNvSpPr>
              <p:nvPr/>
            </p:nvSpPr>
            <p:spPr bwMode="auto">
              <a:xfrm>
                <a:off x="2208213" y="384175"/>
                <a:ext cx="1246188" cy="1184275"/>
              </a:xfrm>
              <a:custGeom>
                <a:avLst/>
                <a:gdLst>
                  <a:gd name="T0" fmla="*/ 393 w 785"/>
                  <a:gd name="T1" fmla="*/ 0 h 746"/>
                  <a:gd name="T2" fmla="*/ 513 w 785"/>
                  <a:gd name="T3" fmla="*/ 244 h 746"/>
                  <a:gd name="T4" fmla="*/ 785 w 785"/>
                  <a:gd name="T5" fmla="*/ 284 h 746"/>
                  <a:gd name="T6" fmla="*/ 589 w 785"/>
                  <a:gd name="T7" fmla="*/ 476 h 746"/>
                  <a:gd name="T8" fmla="*/ 635 w 785"/>
                  <a:gd name="T9" fmla="*/ 746 h 746"/>
                  <a:gd name="T10" fmla="*/ 393 w 785"/>
                  <a:gd name="T11" fmla="*/ 618 h 746"/>
                  <a:gd name="T12" fmla="*/ 149 w 785"/>
                  <a:gd name="T13" fmla="*/ 746 h 746"/>
                  <a:gd name="T14" fmla="*/ 195 w 785"/>
                  <a:gd name="T15" fmla="*/ 476 h 746"/>
                  <a:gd name="T16" fmla="*/ 0 w 785"/>
                  <a:gd name="T17" fmla="*/ 284 h 746"/>
                  <a:gd name="T18" fmla="*/ 271 w 785"/>
                  <a:gd name="T19" fmla="*/ 244 h 746"/>
                  <a:gd name="T20" fmla="*/ 393 w 785"/>
                  <a:gd name="T2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5" h="746">
                    <a:moveTo>
                      <a:pt x="393" y="0"/>
                    </a:moveTo>
                    <a:lnTo>
                      <a:pt x="513" y="244"/>
                    </a:lnTo>
                    <a:lnTo>
                      <a:pt x="785" y="284"/>
                    </a:lnTo>
                    <a:lnTo>
                      <a:pt x="589" y="476"/>
                    </a:lnTo>
                    <a:lnTo>
                      <a:pt x="635" y="746"/>
                    </a:lnTo>
                    <a:lnTo>
                      <a:pt x="393" y="618"/>
                    </a:lnTo>
                    <a:lnTo>
                      <a:pt x="149" y="746"/>
                    </a:lnTo>
                    <a:lnTo>
                      <a:pt x="195" y="476"/>
                    </a:lnTo>
                    <a:lnTo>
                      <a:pt x="0" y="284"/>
                    </a:lnTo>
                    <a:lnTo>
                      <a:pt x="271" y="244"/>
                    </a:lnTo>
                    <a:lnTo>
                      <a:pt x="393" y="0"/>
                    </a:ln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9083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animaiton text"/>
          <p:cNvSpPr txBox="1"/>
          <p:nvPr/>
        </p:nvSpPr>
        <p:spPr>
          <a:xfrm>
            <a:off x="504961" y="516364"/>
            <a:ext cx="6695455" cy="1077218"/>
          </a:xfrm>
          <a:prstGeom prst="rect">
            <a:avLst/>
          </a:prstGeom>
          <a:noFill/>
        </p:spPr>
        <p:txBody>
          <a:bodyPr wrap="square" rtlCol="0">
            <a:spAutoFit/>
          </a:bodyPr>
          <a:lstStyle/>
          <a:p>
            <a:r>
              <a:rPr lang="zh-TW" altLang="en-US" sz="3200" b="1" dirty="0">
                <a:solidFill>
                  <a:schemeClr val="accent1">
                    <a:lumMod val="60000"/>
                    <a:lumOff val="40000"/>
                  </a:schemeClr>
                </a:solidFill>
                <a:latin typeface="微軟正黑體" panose="020B0604030504040204" pitchFamily="34" charset="-120"/>
                <a:ea typeface="微軟正黑體" panose="020B0604030504040204" pitchFamily="34" charset="-120"/>
              </a:rPr>
              <a:t>政府的角色：</a:t>
            </a:r>
            <a:br>
              <a:rPr lang="en-US" altLang="zh-TW" sz="3200" b="1" dirty="0">
                <a:solidFill>
                  <a:schemeClr val="accent1">
                    <a:lumMod val="60000"/>
                    <a:lumOff val="40000"/>
                  </a:schemeClr>
                </a:solidFill>
                <a:latin typeface="微軟正黑體" panose="020B0604030504040204" pitchFamily="34" charset="-120"/>
                <a:ea typeface="微軟正黑體" panose="020B0604030504040204" pitchFamily="34" charset="-120"/>
              </a:rPr>
            </a:br>
            <a:r>
              <a:rPr lang="zh-TW" altLang="en-US" sz="3200" b="1" dirty="0">
                <a:solidFill>
                  <a:schemeClr val="accent1">
                    <a:lumMod val="60000"/>
                    <a:lumOff val="40000"/>
                  </a:schemeClr>
                </a:solidFill>
                <a:latin typeface="微軟正黑體" panose="020B0604030504040204" pitchFamily="34" charset="-120"/>
                <a:ea typeface="微軟正黑體" panose="020B0604030504040204" pitchFamily="34" charset="-120"/>
              </a:rPr>
              <a:t>擬定政策、教育宣導、租稅獎勵（三）</a:t>
            </a:r>
            <a:endParaRPr lang="en-US" sz="3200" b="1" dirty="0">
              <a:solidFill>
                <a:schemeClr val="accent1">
                  <a:lumMod val="60000"/>
                  <a:lumOff val="40000"/>
                </a:schemeClr>
              </a:solidFill>
              <a:latin typeface="微軟正黑體" panose="020B0604030504040204" pitchFamily="34" charset="-120"/>
              <a:ea typeface="微軟正黑體" panose="020B0604030504040204" pitchFamily="34" charset="-120"/>
            </a:endParaRPr>
          </a:p>
        </p:txBody>
      </p:sp>
      <p:sp>
        <p:nvSpPr>
          <p:cNvPr id="54" name="Rectangle 75">
            <a:extLst>
              <a:ext uri="{FF2B5EF4-FFF2-40B4-BE49-F238E27FC236}">
                <a16:creationId xmlns:a16="http://schemas.microsoft.com/office/drawing/2014/main" id="{6229915E-C67D-4057-8EDC-62005EDE9ABB}"/>
              </a:ext>
            </a:extLst>
          </p:cNvPr>
          <p:cNvSpPr/>
          <p:nvPr/>
        </p:nvSpPr>
        <p:spPr>
          <a:xfrm>
            <a:off x="0" y="6135750"/>
            <a:ext cx="12192000" cy="7336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文字方塊 54">
            <a:extLst>
              <a:ext uri="{FF2B5EF4-FFF2-40B4-BE49-F238E27FC236}">
                <a16:creationId xmlns:a16="http://schemas.microsoft.com/office/drawing/2014/main" id="{FDD015ED-7551-4E8E-909A-AC46C9D9CC6A}"/>
              </a:ext>
            </a:extLst>
          </p:cNvPr>
          <p:cNvSpPr txBox="1"/>
          <p:nvPr/>
        </p:nvSpPr>
        <p:spPr>
          <a:xfrm>
            <a:off x="8385922" y="6361734"/>
            <a:ext cx="3647152" cy="369332"/>
          </a:xfrm>
          <a:prstGeom prst="rect">
            <a:avLst/>
          </a:prstGeom>
          <a:noFill/>
        </p:spPr>
        <p:txBody>
          <a:bodyPr wrap="none" rtlCol="0">
            <a:spAutoFit/>
          </a:bodyPr>
          <a:lstStyle/>
          <a:p>
            <a:r>
              <a:rPr lang="zh-TW" altLang="zh-TW" b="1" dirty="0">
                <a:solidFill>
                  <a:schemeClr val="bg1"/>
                </a:solidFill>
                <a:latin typeface="微軟正黑體" panose="020B0604030504040204" pitchFamily="34" charset="-120"/>
                <a:ea typeface="微軟正黑體" panose="020B0604030504040204" pitchFamily="34" charset="-120"/>
              </a:rPr>
              <a:t>建構學習型社會 </a:t>
            </a:r>
            <a:r>
              <a:rPr lang="en-US" altLang="zh-TW" b="1" dirty="0">
                <a:solidFill>
                  <a:schemeClr val="bg1"/>
                </a:solidFill>
                <a:latin typeface="微軟正黑體" panose="020B0604030504040204" pitchFamily="34" charset="-120"/>
                <a:ea typeface="微軟正黑體" panose="020B0604030504040204" pitchFamily="34" charset="-120"/>
              </a:rPr>
              <a:t>   </a:t>
            </a:r>
            <a:r>
              <a:rPr lang="zh-TW" altLang="zh-TW" b="1" dirty="0">
                <a:solidFill>
                  <a:schemeClr val="bg1"/>
                </a:solidFill>
                <a:latin typeface="微軟正黑體" panose="020B0604030504040204" pitchFamily="34" charset="-120"/>
                <a:ea typeface="微軟正黑體" panose="020B0604030504040204" pitchFamily="34" charset="-120"/>
              </a:rPr>
              <a:t>提升國家競爭力</a:t>
            </a:r>
            <a:endParaRPr lang="zh-TW" altLang="zh-TW" dirty="0">
              <a:solidFill>
                <a:schemeClr val="bg1"/>
              </a:solidFill>
              <a:latin typeface="微軟正黑體" panose="020B0604030504040204" pitchFamily="34" charset="-120"/>
              <a:ea typeface="微軟正黑體" panose="020B0604030504040204" pitchFamily="34" charset="-120"/>
            </a:endParaRPr>
          </a:p>
        </p:txBody>
      </p:sp>
      <p:grpSp>
        <p:nvGrpSpPr>
          <p:cNvPr id="2" name="群組 1">
            <a:extLst>
              <a:ext uri="{FF2B5EF4-FFF2-40B4-BE49-F238E27FC236}">
                <a16:creationId xmlns:a16="http://schemas.microsoft.com/office/drawing/2014/main" id="{0F0AFCC6-0DAA-4676-8A5E-ABFF85624AAB}"/>
              </a:ext>
            </a:extLst>
          </p:cNvPr>
          <p:cNvGrpSpPr/>
          <p:nvPr/>
        </p:nvGrpSpPr>
        <p:grpSpPr>
          <a:xfrm>
            <a:off x="658427" y="2369489"/>
            <a:ext cx="10875145" cy="2548720"/>
            <a:chOff x="1305446" y="2277036"/>
            <a:chExt cx="9251426" cy="2178657"/>
          </a:xfrm>
        </p:grpSpPr>
        <p:sp>
          <p:nvSpPr>
            <p:cNvPr id="188" name="yellow point box 2"/>
            <p:cNvSpPr/>
            <p:nvPr/>
          </p:nvSpPr>
          <p:spPr>
            <a:xfrm flipH="1">
              <a:off x="2569681" y="2277036"/>
              <a:ext cx="7987191" cy="2178657"/>
            </a:xfrm>
            <a:prstGeom prst="homePlate">
              <a:avLst>
                <a:gd name="adj" fmla="val 19801"/>
              </a:avLst>
            </a:prstGeom>
            <a:solidFill>
              <a:schemeClr val="accent4">
                <a:lumMod val="20000"/>
                <a:lumOff val="8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9" name="your text goes here 2"/>
            <p:cNvSpPr txBox="1"/>
            <p:nvPr/>
          </p:nvSpPr>
          <p:spPr>
            <a:xfrm>
              <a:off x="3115971" y="2489201"/>
              <a:ext cx="7385689" cy="1571971"/>
            </a:xfrm>
            <a:prstGeom prst="rect">
              <a:avLst/>
            </a:prstGeom>
            <a:noFill/>
          </p:spPr>
          <p:txBody>
            <a:bodyPr wrap="square" rtlCol="0">
              <a:spAutoFit/>
            </a:bodyPr>
            <a:lstStyle/>
            <a:p>
              <a:pPr lvl="0"/>
              <a:r>
                <a:rPr lang="zh-TW" altLang="en-US" sz="2800" b="1" dirty="0">
                  <a:latin typeface="微軟正黑體" panose="020B0604030504040204" pitchFamily="34" charset="-120"/>
                  <a:ea typeface="微軟正黑體" panose="020B0604030504040204" pitchFamily="34" charset="-120"/>
                </a:rPr>
                <a:t>參考政府對研究發展費用的統計指標，</a:t>
              </a:r>
              <a:endParaRPr lang="en-US" altLang="zh-TW" sz="2800" b="1" dirty="0">
                <a:latin typeface="微軟正黑體" panose="020B0604030504040204" pitchFamily="34" charset="-120"/>
                <a:ea typeface="微軟正黑體" panose="020B0604030504040204" pitchFamily="34" charset="-120"/>
              </a:endParaRPr>
            </a:p>
            <a:p>
              <a:pPr lvl="0"/>
              <a:r>
                <a:rPr lang="zh-TW" altLang="en-US" sz="2800" b="1" dirty="0">
                  <a:latin typeface="微軟正黑體" panose="020B0604030504040204" pitchFamily="34" charset="-120"/>
                  <a:ea typeface="微軟正黑體" panose="020B0604030504040204" pitchFamily="34" charset="-120"/>
                </a:rPr>
                <a:t>我們需要一個</a:t>
              </a:r>
              <a:r>
                <a:rPr lang="zh-TW" altLang="en-US" sz="2800" b="1" dirty="0">
                  <a:solidFill>
                    <a:srgbClr val="FF0000"/>
                  </a:solidFill>
                  <a:latin typeface="微軟正黑體" panose="020B0604030504040204" pitchFamily="34" charset="-120"/>
                  <a:ea typeface="微軟正黑體" panose="020B0604030504040204" pitchFamily="34" charset="-120"/>
                </a:rPr>
                <a:t>終身學習的統計指標</a:t>
              </a:r>
              <a:r>
                <a:rPr lang="zh-TW" altLang="en-US" sz="2800" b="1" dirty="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lvl="0"/>
              <a:endParaRPr lang="zh-TW" altLang="zh-TW" sz="2000" b="1" dirty="0">
                <a:latin typeface="微軟正黑體" panose="020B0604030504040204" pitchFamily="34" charset="-120"/>
                <a:ea typeface="微軟正黑體" panose="020B0604030504040204" pitchFamily="34" charset="-120"/>
              </a:endParaRPr>
            </a:p>
            <a:p>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每年投入終身學習費用多少？</a:t>
              </a:r>
              <a:r>
                <a:rPr lang="en-US" altLang="zh-TW" sz="2400" dirty="0">
                  <a:solidFill>
                    <a:schemeClr val="tx1">
                      <a:lumMod val="75000"/>
                      <a:lumOff val="25000"/>
                    </a:schemeClr>
                  </a:solidFill>
                  <a:latin typeface="微軟正黑體" panose="020B0604030504040204" pitchFamily="34" charset="-120"/>
                  <a:ea typeface="微軟正黑體" panose="020B0604030504040204" pitchFamily="34" charset="-120"/>
                </a:rPr>
                <a:t> </a:t>
              </a:r>
            </a:p>
            <a:p>
              <a:r>
                <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總費用中，</a:t>
              </a:r>
              <a:r>
                <a:rPr lang="zh-TW" altLang="en-US" sz="2400" dirty="0">
                  <a:solidFill>
                    <a:srgbClr val="FF0000"/>
                  </a:solidFill>
                  <a:latin typeface="微軟正黑體" panose="020B0604030504040204" pitchFamily="34" charset="-120"/>
                  <a:ea typeface="微軟正黑體" panose="020B0604030504040204" pitchFamily="34" charset="-120"/>
                </a:rPr>
                <a:t>政府部門、企業部門、家庭個人各佔的比例是多少？</a:t>
              </a:r>
              <a:endParaRPr lang="en-US" altLang="zh-TW" sz="2400" dirty="0">
                <a:solidFill>
                  <a:srgbClr val="FF0000"/>
                </a:solidFill>
                <a:latin typeface="微軟正黑體" panose="020B0604030504040204" pitchFamily="34" charset="-120"/>
                <a:ea typeface="微軟正黑體" panose="020B0604030504040204" pitchFamily="34" charset="-120"/>
              </a:endParaRPr>
            </a:p>
          </p:txBody>
        </p:sp>
        <p:grpSp>
          <p:nvGrpSpPr>
            <p:cNvPr id="217" name="wow sticker"/>
            <p:cNvGrpSpPr/>
            <p:nvPr/>
          </p:nvGrpSpPr>
          <p:grpSpPr>
            <a:xfrm>
              <a:off x="1305446" y="2695421"/>
              <a:ext cx="1344611" cy="1344611"/>
              <a:chOff x="5584826" y="247650"/>
              <a:chExt cx="1566863" cy="1568450"/>
            </a:xfrm>
            <a:effectLst>
              <a:outerShdw blurRad="50800" dist="38100" dir="2700000" algn="tl" rotWithShape="0">
                <a:prstClr val="black">
                  <a:alpha val="40000"/>
                </a:prstClr>
              </a:outerShdw>
            </a:effectLst>
          </p:grpSpPr>
          <p:sp>
            <p:nvSpPr>
              <p:cNvPr id="218" name="Oval 33"/>
              <p:cNvSpPr>
                <a:spLocks noChangeArrowheads="1"/>
              </p:cNvSpPr>
              <p:nvPr/>
            </p:nvSpPr>
            <p:spPr bwMode="auto">
              <a:xfrm>
                <a:off x="5616573" y="279400"/>
                <a:ext cx="1503363" cy="1504950"/>
              </a:xfrm>
              <a:prstGeom prst="ellipse">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34"/>
              <p:cNvSpPr>
                <a:spLocks/>
              </p:cNvSpPr>
              <p:nvPr/>
            </p:nvSpPr>
            <p:spPr bwMode="auto">
              <a:xfrm>
                <a:off x="6423026" y="279400"/>
                <a:ext cx="127000" cy="1501775"/>
              </a:xfrm>
              <a:custGeom>
                <a:avLst/>
                <a:gdLst>
                  <a:gd name="T0" fmla="*/ 0 w 40"/>
                  <a:gd name="T1" fmla="*/ 0 h 473"/>
                  <a:gd name="T2" fmla="*/ 0 w 40"/>
                  <a:gd name="T3" fmla="*/ 473 h 473"/>
                  <a:gd name="T4" fmla="*/ 40 w 40"/>
                  <a:gd name="T5" fmla="*/ 467 h 473"/>
                  <a:gd name="T6" fmla="*/ 40 w 40"/>
                  <a:gd name="T7" fmla="*/ 6 h 473"/>
                  <a:gd name="T8" fmla="*/ 0 w 40"/>
                  <a:gd name="T9" fmla="*/ 0 h 473"/>
                </a:gdLst>
                <a:ahLst/>
                <a:cxnLst>
                  <a:cxn ang="0">
                    <a:pos x="T0" y="T1"/>
                  </a:cxn>
                  <a:cxn ang="0">
                    <a:pos x="T2" y="T3"/>
                  </a:cxn>
                  <a:cxn ang="0">
                    <a:pos x="T4" y="T5"/>
                  </a:cxn>
                  <a:cxn ang="0">
                    <a:pos x="T6" y="T7"/>
                  </a:cxn>
                  <a:cxn ang="0">
                    <a:pos x="T8" y="T9"/>
                  </a:cxn>
                </a:cxnLst>
                <a:rect l="0" t="0" r="r" b="b"/>
                <a:pathLst>
                  <a:path w="40" h="473">
                    <a:moveTo>
                      <a:pt x="0" y="0"/>
                    </a:moveTo>
                    <a:cubicBezTo>
                      <a:pt x="0" y="473"/>
                      <a:pt x="0" y="473"/>
                      <a:pt x="0" y="473"/>
                    </a:cubicBezTo>
                    <a:cubicBezTo>
                      <a:pt x="14" y="472"/>
                      <a:pt x="27" y="470"/>
                      <a:pt x="40" y="467"/>
                    </a:cubicBezTo>
                    <a:cubicBezTo>
                      <a:pt x="40" y="6"/>
                      <a:pt x="40" y="6"/>
                      <a:pt x="40" y="6"/>
                    </a:cubicBezTo>
                    <a:cubicBezTo>
                      <a:pt x="27" y="3"/>
                      <a:pt x="14" y="1"/>
                      <a:pt x="0"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35"/>
              <p:cNvSpPr>
                <a:spLocks/>
              </p:cNvSpPr>
              <p:nvPr/>
            </p:nvSpPr>
            <p:spPr bwMode="auto">
              <a:xfrm>
                <a:off x="6191251" y="279400"/>
                <a:ext cx="127000" cy="1501775"/>
              </a:xfrm>
              <a:custGeom>
                <a:avLst/>
                <a:gdLst>
                  <a:gd name="T0" fmla="*/ 0 w 40"/>
                  <a:gd name="T1" fmla="*/ 7 h 473"/>
                  <a:gd name="T2" fmla="*/ 0 w 40"/>
                  <a:gd name="T3" fmla="*/ 467 h 473"/>
                  <a:gd name="T4" fmla="*/ 40 w 40"/>
                  <a:gd name="T5" fmla="*/ 473 h 473"/>
                  <a:gd name="T6" fmla="*/ 40 w 40"/>
                  <a:gd name="T7" fmla="*/ 0 h 473"/>
                  <a:gd name="T8" fmla="*/ 0 w 40"/>
                  <a:gd name="T9" fmla="*/ 7 h 473"/>
                </a:gdLst>
                <a:ahLst/>
                <a:cxnLst>
                  <a:cxn ang="0">
                    <a:pos x="T0" y="T1"/>
                  </a:cxn>
                  <a:cxn ang="0">
                    <a:pos x="T2" y="T3"/>
                  </a:cxn>
                  <a:cxn ang="0">
                    <a:pos x="T4" y="T5"/>
                  </a:cxn>
                  <a:cxn ang="0">
                    <a:pos x="T6" y="T7"/>
                  </a:cxn>
                  <a:cxn ang="0">
                    <a:pos x="T8" y="T9"/>
                  </a:cxn>
                </a:cxnLst>
                <a:rect l="0" t="0" r="r" b="b"/>
                <a:pathLst>
                  <a:path w="40" h="473">
                    <a:moveTo>
                      <a:pt x="0" y="7"/>
                    </a:moveTo>
                    <a:cubicBezTo>
                      <a:pt x="0" y="467"/>
                      <a:pt x="0" y="467"/>
                      <a:pt x="0" y="467"/>
                    </a:cubicBezTo>
                    <a:cubicBezTo>
                      <a:pt x="13" y="470"/>
                      <a:pt x="26" y="472"/>
                      <a:pt x="40" y="473"/>
                    </a:cubicBezTo>
                    <a:cubicBezTo>
                      <a:pt x="40" y="0"/>
                      <a:pt x="40" y="0"/>
                      <a:pt x="40" y="0"/>
                    </a:cubicBezTo>
                    <a:cubicBezTo>
                      <a:pt x="26" y="1"/>
                      <a:pt x="13" y="3"/>
                      <a:pt x="0" y="7"/>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36"/>
              <p:cNvSpPr>
                <a:spLocks/>
              </p:cNvSpPr>
              <p:nvPr/>
            </p:nvSpPr>
            <p:spPr bwMode="auto">
              <a:xfrm>
                <a:off x="5969001" y="330200"/>
                <a:ext cx="127000" cy="1400175"/>
              </a:xfrm>
              <a:custGeom>
                <a:avLst/>
                <a:gdLst>
                  <a:gd name="T0" fmla="*/ 0 w 40"/>
                  <a:gd name="T1" fmla="*/ 20 h 441"/>
                  <a:gd name="T2" fmla="*/ 0 w 40"/>
                  <a:gd name="T3" fmla="*/ 421 h 441"/>
                  <a:gd name="T4" fmla="*/ 40 w 40"/>
                  <a:gd name="T5" fmla="*/ 441 h 441"/>
                  <a:gd name="T6" fmla="*/ 40 w 40"/>
                  <a:gd name="T7" fmla="*/ 0 h 441"/>
                  <a:gd name="T8" fmla="*/ 0 w 40"/>
                  <a:gd name="T9" fmla="*/ 20 h 441"/>
                </a:gdLst>
                <a:ahLst/>
                <a:cxnLst>
                  <a:cxn ang="0">
                    <a:pos x="T0" y="T1"/>
                  </a:cxn>
                  <a:cxn ang="0">
                    <a:pos x="T2" y="T3"/>
                  </a:cxn>
                  <a:cxn ang="0">
                    <a:pos x="T4" y="T5"/>
                  </a:cxn>
                  <a:cxn ang="0">
                    <a:pos x="T6" y="T7"/>
                  </a:cxn>
                  <a:cxn ang="0">
                    <a:pos x="T8" y="T9"/>
                  </a:cxn>
                </a:cxnLst>
                <a:rect l="0" t="0" r="r" b="b"/>
                <a:pathLst>
                  <a:path w="40" h="441">
                    <a:moveTo>
                      <a:pt x="0" y="20"/>
                    </a:moveTo>
                    <a:cubicBezTo>
                      <a:pt x="0" y="421"/>
                      <a:pt x="0" y="421"/>
                      <a:pt x="0" y="421"/>
                    </a:cubicBezTo>
                    <a:cubicBezTo>
                      <a:pt x="13" y="429"/>
                      <a:pt x="26" y="436"/>
                      <a:pt x="40" y="441"/>
                    </a:cubicBezTo>
                    <a:cubicBezTo>
                      <a:pt x="40" y="0"/>
                      <a:pt x="40" y="0"/>
                      <a:pt x="40" y="0"/>
                    </a:cubicBezTo>
                    <a:cubicBezTo>
                      <a:pt x="26" y="5"/>
                      <a:pt x="13" y="12"/>
                      <a:pt x="0" y="2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37"/>
              <p:cNvSpPr>
                <a:spLocks/>
              </p:cNvSpPr>
              <p:nvPr/>
            </p:nvSpPr>
            <p:spPr bwMode="auto">
              <a:xfrm>
                <a:off x="5734051" y="476250"/>
                <a:ext cx="127000" cy="1108075"/>
              </a:xfrm>
              <a:custGeom>
                <a:avLst/>
                <a:gdLst>
                  <a:gd name="T0" fmla="*/ 0 w 40"/>
                  <a:gd name="T1" fmla="*/ 48 h 349"/>
                  <a:gd name="T2" fmla="*/ 0 w 40"/>
                  <a:gd name="T3" fmla="*/ 301 h 349"/>
                  <a:gd name="T4" fmla="*/ 40 w 40"/>
                  <a:gd name="T5" fmla="*/ 349 h 349"/>
                  <a:gd name="T6" fmla="*/ 40 w 40"/>
                  <a:gd name="T7" fmla="*/ 0 h 349"/>
                  <a:gd name="T8" fmla="*/ 0 w 40"/>
                  <a:gd name="T9" fmla="*/ 48 h 349"/>
                </a:gdLst>
                <a:ahLst/>
                <a:cxnLst>
                  <a:cxn ang="0">
                    <a:pos x="T0" y="T1"/>
                  </a:cxn>
                  <a:cxn ang="0">
                    <a:pos x="T2" y="T3"/>
                  </a:cxn>
                  <a:cxn ang="0">
                    <a:pos x="T4" y="T5"/>
                  </a:cxn>
                  <a:cxn ang="0">
                    <a:pos x="T6" y="T7"/>
                  </a:cxn>
                  <a:cxn ang="0">
                    <a:pos x="T8" y="T9"/>
                  </a:cxn>
                </a:cxnLst>
                <a:rect l="0" t="0" r="r" b="b"/>
                <a:pathLst>
                  <a:path w="40" h="349">
                    <a:moveTo>
                      <a:pt x="0" y="48"/>
                    </a:moveTo>
                    <a:cubicBezTo>
                      <a:pt x="0" y="301"/>
                      <a:pt x="0" y="301"/>
                      <a:pt x="0" y="301"/>
                    </a:cubicBezTo>
                    <a:cubicBezTo>
                      <a:pt x="11" y="319"/>
                      <a:pt x="25" y="335"/>
                      <a:pt x="40" y="349"/>
                    </a:cubicBezTo>
                    <a:cubicBezTo>
                      <a:pt x="40" y="0"/>
                      <a:pt x="40" y="0"/>
                      <a:pt x="40" y="0"/>
                    </a:cubicBezTo>
                    <a:cubicBezTo>
                      <a:pt x="25" y="14"/>
                      <a:pt x="11" y="31"/>
                      <a:pt x="0" y="48"/>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8"/>
              <p:cNvSpPr>
                <a:spLocks/>
              </p:cNvSpPr>
              <p:nvPr/>
            </p:nvSpPr>
            <p:spPr bwMode="auto">
              <a:xfrm>
                <a:off x="6642101" y="330200"/>
                <a:ext cx="127000" cy="1403350"/>
              </a:xfrm>
              <a:custGeom>
                <a:avLst/>
                <a:gdLst>
                  <a:gd name="T0" fmla="*/ 0 w 40"/>
                  <a:gd name="T1" fmla="*/ 0 h 442"/>
                  <a:gd name="T2" fmla="*/ 0 w 40"/>
                  <a:gd name="T3" fmla="*/ 442 h 442"/>
                  <a:gd name="T4" fmla="*/ 40 w 40"/>
                  <a:gd name="T5" fmla="*/ 421 h 442"/>
                  <a:gd name="T6" fmla="*/ 40 w 40"/>
                  <a:gd name="T7" fmla="*/ 20 h 442"/>
                  <a:gd name="T8" fmla="*/ 0 w 40"/>
                  <a:gd name="T9" fmla="*/ 0 h 442"/>
                </a:gdLst>
                <a:ahLst/>
                <a:cxnLst>
                  <a:cxn ang="0">
                    <a:pos x="T0" y="T1"/>
                  </a:cxn>
                  <a:cxn ang="0">
                    <a:pos x="T2" y="T3"/>
                  </a:cxn>
                  <a:cxn ang="0">
                    <a:pos x="T4" y="T5"/>
                  </a:cxn>
                  <a:cxn ang="0">
                    <a:pos x="T6" y="T7"/>
                  </a:cxn>
                  <a:cxn ang="0">
                    <a:pos x="T8" y="T9"/>
                  </a:cxn>
                </a:cxnLst>
                <a:rect l="0" t="0" r="r" b="b"/>
                <a:pathLst>
                  <a:path w="40" h="442">
                    <a:moveTo>
                      <a:pt x="0" y="0"/>
                    </a:moveTo>
                    <a:cubicBezTo>
                      <a:pt x="0" y="442"/>
                      <a:pt x="0" y="442"/>
                      <a:pt x="0" y="442"/>
                    </a:cubicBezTo>
                    <a:cubicBezTo>
                      <a:pt x="14" y="436"/>
                      <a:pt x="28" y="429"/>
                      <a:pt x="40" y="421"/>
                    </a:cubicBezTo>
                    <a:cubicBezTo>
                      <a:pt x="40" y="20"/>
                      <a:pt x="40" y="20"/>
                      <a:pt x="40" y="20"/>
                    </a:cubicBezTo>
                    <a:cubicBezTo>
                      <a:pt x="28" y="12"/>
                      <a:pt x="14" y="5"/>
                      <a:pt x="0"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9"/>
              <p:cNvSpPr>
                <a:spLocks/>
              </p:cNvSpPr>
              <p:nvPr/>
            </p:nvSpPr>
            <p:spPr bwMode="auto">
              <a:xfrm>
                <a:off x="6878638" y="476250"/>
                <a:ext cx="127000" cy="1108075"/>
              </a:xfrm>
              <a:custGeom>
                <a:avLst/>
                <a:gdLst>
                  <a:gd name="T0" fmla="*/ 40 w 40"/>
                  <a:gd name="T1" fmla="*/ 301 h 349"/>
                  <a:gd name="T2" fmla="*/ 40 w 40"/>
                  <a:gd name="T3" fmla="*/ 48 h 349"/>
                  <a:gd name="T4" fmla="*/ 0 w 40"/>
                  <a:gd name="T5" fmla="*/ 0 h 349"/>
                  <a:gd name="T6" fmla="*/ 0 w 40"/>
                  <a:gd name="T7" fmla="*/ 349 h 349"/>
                  <a:gd name="T8" fmla="*/ 40 w 40"/>
                  <a:gd name="T9" fmla="*/ 301 h 349"/>
                </a:gdLst>
                <a:ahLst/>
                <a:cxnLst>
                  <a:cxn ang="0">
                    <a:pos x="T0" y="T1"/>
                  </a:cxn>
                  <a:cxn ang="0">
                    <a:pos x="T2" y="T3"/>
                  </a:cxn>
                  <a:cxn ang="0">
                    <a:pos x="T4" y="T5"/>
                  </a:cxn>
                  <a:cxn ang="0">
                    <a:pos x="T6" y="T7"/>
                  </a:cxn>
                  <a:cxn ang="0">
                    <a:pos x="T8" y="T9"/>
                  </a:cxn>
                </a:cxnLst>
                <a:rect l="0" t="0" r="r" b="b"/>
                <a:pathLst>
                  <a:path w="40" h="349">
                    <a:moveTo>
                      <a:pt x="40" y="301"/>
                    </a:moveTo>
                    <a:cubicBezTo>
                      <a:pt x="40" y="48"/>
                      <a:pt x="40" y="48"/>
                      <a:pt x="40" y="48"/>
                    </a:cubicBezTo>
                    <a:cubicBezTo>
                      <a:pt x="29" y="31"/>
                      <a:pt x="15" y="14"/>
                      <a:pt x="0" y="0"/>
                    </a:cubicBezTo>
                    <a:cubicBezTo>
                      <a:pt x="0" y="349"/>
                      <a:pt x="0" y="349"/>
                      <a:pt x="0" y="349"/>
                    </a:cubicBezTo>
                    <a:cubicBezTo>
                      <a:pt x="15" y="335"/>
                      <a:pt x="29" y="319"/>
                      <a:pt x="40" y="301"/>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40"/>
              <p:cNvSpPr>
                <a:spLocks noEditPoints="1"/>
              </p:cNvSpPr>
              <p:nvPr/>
            </p:nvSpPr>
            <p:spPr bwMode="auto">
              <a:xfrm>
                <a:off x="5584826" y="247650"/>
                <a:ext cx="1566863" cy="1568450"/>
              </a:xfrm>
              <a:custGeom>
                <a:avLst/>
                <a:gdLst>
                  <a:gd name="T0" fmla="*/ 247 w 494"/>
                  <a:gd name="T1" fmla="*/ 494 h 494"/>
                  <a:gd name="T2" fmla="*/ 0 w 494"/>
                  <a:gd name="T3" fmla="*/ 247 h 494"/>
                  <a:gd name="T4" fmla="*/ 247 w 494"/>
                  <a:gd name="T5" fmla="*/ 0 h 494"/>
                  <a:gd name="T6" fmla="*/ 494 w 494"/>
                  <a:gd name="T7" fmla="*/ 247 h 494"/>
                  <a:gd name="T8" fmla="*/ 247 w 494"/>
                  <a:gd name="T9" fmla="*/ 494 h 494"/>
                  <a:gd name="T10" fmla="*/ 247 w 494"/>
                  <a:gd name="T11" fmla="*/ 20 h 494"/>
                  <a:gd name="T12" fmla="*/ 20 w 494"/>
                  <a:gd name="T13" fmla="*/ 247 h 494"/>
                  <a:gd name="T14" fmla="*/ 247 w 494"/>
                  <a:gd name="T15" fmla="*/ 474 h 494"/>
                  <a:gd name="T16" fmla="*/ 474 w 494"/>
                  <a:gd name="T17" fmla="*/ 247 h 494"/>
                  <a:gd name="T18" fmla="*/ 247 w 494"/>
                  <a:gd name="T19" fmla="*/ 2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94">
                    <a:moveTo>
                      <a:pt x="247" y="494"/>
                    </a:moveTo>
                    <a:cubicBezTo>
                      <a:pt x="111" y="494"/>
                      <a:pt x="0" y="383"/>
                      <a:pt x="0" y="247"/>
                    </a:cubicBezTo>
                    <a:cubicBezTo>
                      <a:pt x="0" y="110"/>
                      <a:pt x="111" y="0"/>
                      <a:pt x="247" y="0"/>
                    </a:cubicBezTo>
                    <a:cubicBezTo>
                      <a:pt x="384" y="0"/>
                      <a:pt x="494" y="110"/>
                      <a:pt x="494" y="247"/>
                    </a:cubicBezTo>
                    <a:cubicBezTo>
                      <a:pt x="494" y="383"/>
                      <a:pt x="384" y="494"/>
                      <a:pt x="247" y="494"/>
                    </a:cubicBezTo>
                    <a:close/>
                    <a:moveTo>
                      <a:pt x="247" y="20"/>
                    </a:moveTo>
                    <a:cubicBezTo>
                      <a:pt x="122" y="20"/>
                      <a:pt x="20" y="121"/>
                      <a:pt x="20" y="247"/>
                    </a:cubicBezTo>
                    <a:cubicBezTo>
                      <a:pt x="20" y="372"/>
                      <a:pt x="122" y="474"/>
                      <a:pt x="247" y="474"/>
                    </a:cubicBezTo>
                    <a:cubicBezTo>
                      <a:pt x="373" y="474"/>
                      <a:pt x="474" y="372"/>
                      <a:pt x="474" y="247"/>
                    </a:cubicBezTo>
                    <a:cubicBezTo>
                      <a:pt x="474" y="121"/>
                      <a:pt x="373" y="20"/>
                      <a:pt x="247"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46"/>
              <p:cNvSpPr>
                <a:spLocks noEditPoints="1"/>
              </p:cNvSpPr>
              <p:nvPr/>
            </p:nvSpPr>
            <p:spPr bwMode="auto">
              <a:xfrm>
                <a:off x="5718970" y="382588"/>
                <a:ext cx="1298575" cy="1298575"/>
              </a:xfrm>
              <a:custGeom>
                <a:avLst/>
                <a:gdLst>
                  <a:gd name="T0" fmla="*/ 181 w 409"/>
                  <a:gd name="T1" fmla="*/ 405 h 409"/>
                  <a:gd name="T2" fmla="*/ 205 w 409"/>
                  <a:gd name="T3" fmla="*/ 409 h 409"/>
                  <a:gd name="T4" fmla="*/ 256 w 409"/>
                  <a:gd name="T5" fmla="*/ 396 h 409"/>
                  <a:gd name="T6" fmla="*/ 237 w 409"/>
                  <a:gd name="T7" fmla="*/ 407 h 409"/>
                  <a:gd name="T8" fmla="*/ 130 w 409"/>
                  <a:gd name="T9" fmla="*/ 392 h 409"/>
                  <a:gd name="T10" fmla="*/ 153 w 409"/>
                  <a:gd name="T11" fmla="*/ 403 h 409"/>
                  <a:gd name="T12" fmla="*/ 304 w 409"/>
                  <a:gd name="T13" fmla="*/ 376 h 409"/>
                  <a:gd name="T14" fmla="*/ 287 w 409"/>
                  <a:gd name="T15" fmla="*/ 392 h 409"/>
                  <a:gd name="T16" fmla="*/ 84 w 409"/>
                  <a:gd name="T17" fmla="*/ 366 h 409"/>
                  <a:gd name="T18" fmla="*/ 104 w 409"/>
                  <a:gd name="T19" fmla="*/ 383 h 409"/>
                  <a:gd name="T20" fmla="*/ 345 w 409"/>
                  <a:gd name="T21" fmla="*/ 345 h 409"/>
                  <a:gd name="T22" fmla="*/ 332 w 409"/>
                  <a:gd name="T23" fmla="*/ 364 h 409"/>
                  <a:gd name="T24" fmla="*/ 46 w 409"/>
                  <a:gd name="T25" fmla="*/ 330 h 409"/>
                  <a:gd name="T26" fmla="*/ 62 w 409"/>
                  <a:gd name="T27" fmla="*/ 351 h 409"/>
                  <a:gd name="T28" fmla="*/ 376 w 409"/>
                  <a:gd name="T29" fmla="*/ 304 h 409"/>
                  <a:gd name="T30" fmla="*/ 368 w 409"/>
                  <a:gd name="T31" fmla="*/ 326 h 409"/>
                  <a:gd name="T32" fmla="*/ 19 w 409"/>
                  <a:gd name="T33" fmla="*/ 285 h 409"/>
                  <a:gd name="T34" fmla="*/ 30 w 409"/>
                  <a:gd name="T35" fmla="*/ 309 h 409"/>
                  <a:gd name="T36" fmla="*/ 396 w 409"/>
                  <a:gd name="T37" fmla="*/ 256 h 409"/>
                  <a:gd name="T38" fmla="*/ 393 w 409"/>
                  <a:gd name="T39" fmla="*/ 279 h 409"/>
                  <a:gd name="T40" fmla="*/ 5 w 409"/>
                  <a:gd name="T41" fmla="*/ 234 h 409"/>
                  <a:gd name="T42" fmla="*/ 10 w 409"/>
                  <a:gd name="T43" fmla="*/ 261 h 409"/>
                  <a:gd name="T44" fmla="*/ 403 w 409"/>
                  <a:gd name="T45" fmla="*/ 205 h 409"/>
                  <a:gd name="T46" fmla="*/ 409 w 409"/>
                  <a:gd name="T47" fmla="*/ 204 h 409"/>
                  <a:gd name="T48" fmla="*/ 3 w 409"/>
                  <a:gd name="T49" fmla="*/ 208 h 409"/>
                  <a:gd name="T50" fmla="*/ 4 w 409"/>
                  <a:gd name="T51" fmla="*/ 181 h 409"/>
                  <a:gd name="T52" fmla="*/ 3 w 409"/>
                  <a:gd name="T53" fmla="*/ 208 h 409"/>
                  <a:gd name="T54" fmla="*/ 398 w 409"/>
                  <a:gd name="T55" fmla="*/ 148 h 409"/>
                  <a:gd name="T56" fmla="*/ 403 w 409"/>
                  <a:gd name="T57" fmla="*/ 175 h 409"/>
                  <a:gd name="T58" fmla="*/ 13 w 409"/>
                  <a:gd name="T59" fmla="*/ 132 h 409"/>
                  <a:gd name="T60" fmla="*/ 10 w 409"/>
                  <a:gd name="T61" fmla="*/ 156 h 409"/>
                  <a:gd name="T62" fmla="*/ 377 w 409"/>
                  <a:gd name="T63" fmla="*/ 100 h 409"/>
                  <a:gd name="T64" fmla="*/ 388 w 409"/>
                  <a:gd name="T65" fmla="*/ 125 h 409"/>
                  <a:gd name="T66" fmla="*/ 38 w 409"/>
                  <a:gd name="T67" fmla="*/ 85 h 409"/>
                  <a:gd name="T68" fmla="*/ 30 w 409"/>
                  <a:gd name="T69" fmla="*/ 108 h 409"/>
                  <a:gd name="T70" fmla="*/ 344 w 409"/>
                  <a:gd name="T71" fmla="*/ 59 h 409"/>
                  <a:gd name="T72" fmla="*/ 360 w 409"/>
                  <a:gd name="T73" fmla="*/ 80 h 409"/>
                  <a:gd name="T74" fmla="*/ 74 w 409"/>
                  <a:gd name="T75" fmla="*/ 46 h 409"/>
                  <a:gd name="T76" fmla="*/ 62 w 409"/>
                  <a:gd name="T77" fmla="*/ 66 h 409"/>
                  <a:gd name="T78" fmla="*/ 302 w 409"/>
                  <a:gd name="T79" fmla="*/ 28 h 409"/>
                  <a:gd name="T80" fmla="*/ 322 w 409"/>
                  <a:gd name="T81" fmla="*/ 44 h 409"/>
                  <a:gd name="T82" fmla="*/ 120 w 409"/>
                  <a:gd name="T83" fmla="*/ 18 h 409"/>
                  <a:gd name="T84" fmla="*/ 103 w 409"/>
                  <a:gd name="T85" fmla="*/ 34 h 409"/>
                  <a:gd name="T86" fmla="*/ 253 w 409"/>
                  <a:gd name="T87" fmla="*/ 9 h 409"/>
                  <a:gd name="T88" fmla="*/ 275 w 409"/>
                  <a:gd name="T89" fmla="*/ 19 h 409"/>
                  <a:gd name="T90" fmla="*/ 171 w 409"/>
                  <a:gd name="T91" fmla="*/ 2 h 409"/>
                  <a:gd name="T92" fmla="*/ 152 w 409"/>
                  <a:gd name="T93" fmla="*/ 14 h 409"/>
                  <a:gd name="T94" fmla="*/ 204 w 409"/>
                  <a:gd name="T95" fmla="*/ 7 h 409"/>
                  <a:gd name="T96" fmla="*/ 224 w 409"/>
                  <a:gd name="T97" fmla="*/ 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9" h="409">
                    <a:moveTo>
                      <a:pt x="205" y="409"/>
                    </a:moveTo>
                    <a:cubicBezTo>
                      <a:pt x="204" y="409"/>
                      <a:pt x="204" y="409"/>
                      <a:pt x="204" y="409"/>
                    </a:cubicBezTo>
                    <a:cubicBezTo>
                      <a:pt x="198" y="409"/>
                      <a:pt x="191" y="409"/>
                      <a:pt x="184" y="408"/>
                    </a:cubicBezTo>
                    <a:cubicBezTo>
                      <a:pt x="182" y="408"/>
                      <a:pt x="181" y="407"/>
                      <a:pt x="181" y="405"/>
                    </a:cubicBezTo>
                    <a:cubicBezTo>
                      <a:pt x="181" y="403"/>
                      <a:pt x="183" y="402"/>
                      <a:pt x="185" y="402"/>
                    </a:cubicBezTo>
                    <a:cubicBezTo>
                      <a:pt x="191" y="402"/>
                      <a:pt x="198" y="403"/>
                      <a:pt x="204" y="403"/>
                    </a:cubicBezTo>
                    <a:cubicBezTo>
                      <a:pt x="206" y="403"/>
                      <a:pt x="208" y="404"/>
                      <a:pt x="208" y="406"/>
                    </a:cubicBezTo>
                    <a:cubicBezTo>
                      <a:pt x="208" y="408"/>
                      <a:pt x="207" y="409"/>
                      <a:pt x="205" y="409"/>
                    </a:cubicBezTo>
                    <a:close/>
                    <a:moveTo>
                      <a:pt x="237" y="407"/>
                    </a:moveTo>
                    <a:cubicBezTo>
                      <a:pt x="235" y="407"/>
                      <a:pt x="234" y="406"/>
                      <a:pt x="234" y="404"/>
                    </a:cubicBezTo>
                    <a:cubicBezTo>
                      <a:pt x="233" y="402"/>
                      <a:pt x="235" y="400"/>
                      <a:pt x="236" y="400"/>
                    </a:cubicBezTo>
                    <a:cubicBezTo>
                      <a:pt x="243" y="399"/>
                      <a:pt x="250" y="398"/>
                      <a:pt x="256" y="396"/>
                    </a:cubicBezTo>
                    <a:cubicBezTo>
                      <a:pt x="258" y="395"/>
                      <a:pt x="260" y="397"/>
                      <a:pt x="260" y="398"/>
                    </a:cubicBezTo>
                    <a:cubicBezTo>
                      <a:pt x="261" y="400"/>
                      <a:pt x="259" y="402"/>
                      <a:pt x="258" y="402"/>
                    </a:cubicBezTo>
                    <a:cubicBezTo>
                      <a:pt x="251" y="404"/>
                      <a:pt x="244" y="406"/>
                      <a:pt x="238" y="407"/>
                    </a:cubicBezTo>
                    <a:cubicBezTo>
                      <a:pt x="237" y="407"/>
                      <a:pt x="237" y="407"/>
                      <a:pt x="237" y="407"/>
                    </a:cubicBezTo>
                    <a:close/>
                    <a:moveTo>
                      <a:pt x="153" y="403"/>
                    </a:moveTo>
                    <a:cubicBezTo>
                      <a:pt x="152" y="403"/>
                      <a:pt x="152" y="403"/>
                      <a:pt x="152" y="403"/>
                    </a:cubicBezTo>
                    <a:cubicBezTo>
                      <a:pt x="145" y="401"/>
                      <a:pt x="138" y="399"/>
                      <a:pt x="132" y="396"/>
                    </a:cubicBezTo>
                    <a:cubicBezTo>
                      <a:pt x="130" y="396"/>
                      <a:pt x="129" y="394"/>
                      <a:pt x="130" y="392"/>
                    </a:cubicBezTo>
                    <a:cubicBezTo>
                      <a:pt x="131" y="390"/>
                      <a:pt x="133" y="389"/>
                      <a:pt x="134" y="390"/>
                    </a:cubicBezTo>
                    <a:cubicBezTo>
                      <a:pt x="141" y="392"/>
                      <a:pt x="147" y="394"/>
                      <a:pt x="153" y="396"/>
                    </a:cubicBezTo>
                    <a:cubicBezTo>
                      <a:pt x="155" y="397"/>
                      <a:pt x="156" y="398"/>
                      <a:pt x="156" y="400"/>
                    </a:cubicBezTo>
                    <a:cubicBezTo>
                      <a:pt x="155" y="402"/>
                      <a:pt x="154" y="403"/>
                      <a:pt x="153" y="403"/>
                    </a:cubicBezTo>
                    <a:close/>
                    <a:moveTo>
                      <a:pt x="287" y="392"/>
                    </a:moveTo>
                    <a:cubicBezTo>
                      <a:pt x="286" y="392"/>
                      <a:pt x="285" y="391"/>
                      <a:pt x="284" y="390"/>
                    </a:cubicBezTo>
                    <a:cubicBezTo>
                      <a:pt x="283" y="388"/>
                      <a:pt x="284" y="386"/>
                      <a:pt x="286" y="385"/>
                    </a:cubicBezTo>
                    <a:cubicBezTo>
                      <a:pt x="292" y="382"/>
                      <a:pt x="298" y="379"/>
                      <a:pt x="304" y="376"/>
                    </a:cubicBezTo>
                    <a:cubicBezTo>
                      <a:pt x="305" y="375"/>
                      <a:pt x="307" y="376"/>
                      <a:pt x="308" y="377"/>
                    </a:cubicBezTo>
                    <a:cubicBezTo>
                      <a:pt x="309" y="379"/>
                      <a:pt x="309" y="381"/>
                      <a:pt x="307" y="382"/>
                    </a:cubicBezTo>
                    <a:cubicBezTo>
                      <a:pt x="301" y="385"/>
                      <a:pt x="295" y="389"/>
                      <a:pt x="289" y="391"/>
                    </a:cubicBezTo>
                    <a:cubicBezTo>
                      <a:pt x="288" y="392"/>
                      <a:pt x="288" y="392"/>
                      <a:pt x="287" y="392"/>
                    </a:cubicBezTo>
                    <a:close/>
                    <a:moveTo>
                      <a:pt x="104" y="383"/>
                    </a:moveTo>
                    <a:cubicBezTo>
                      <a:pt x="103" y="383"/>
                      <a:pt x="103" y="383"/>
                      <a:pt x="102" y="382"/>
                    </a:cubicBezTo>
                    <a:cubicBezTo>
                      <a:pt x="96" y="379"/>
                      <a:pt x="91" y="375"/>
                      <a:pt x="85" y="371"/>
                    </a:cubicBezTo>
                    <a:cubicBezTo>
                      <a:pt x="83" y="370"/>
                      <a:pt x="83" y="368"/>
                      <a:pt x="84" y="366"/>
                    </a:cubicBezTo>
                    <a:cubicBezTo>
                      <a:pt x="85" y="365"/>
                      <a:pt x="87" y="364"/>
                      <a:pt x="89" y="365"/>
                    </a:cubicBezTo>
                    <a:cubicBezTo>
                      <a:pt x="94" y="369"/>
                      <a:pt x="100" y="373"/>
                      <a:pt x="106" y="376"/>
                    </a:cubicBezTo>
                    <a:cubicBezTo>
                      <a:pt x="107" y="377"/>
                      <a:pt x="108" y="379"/>
                      <a:pt x="107" y="381"/>
                    </a:cubicBezTo>
                    <a:cubicBezTo>
                      <a:pt x="106" y="382"/>
                      <a:pt x="105" y="383"/>
                      <a:pt x="104" y="383"/>
                    </a:cubicBezTo>
                    <a:close/>
                    <a:moveTo>
                      <a:pt x="332" y="364"/>
                    </a:moveTo>
                    <a:cubicBezTo>
                      <a:pt x="331" y="364"/>
                      <a:pt x="330" y="364"/>
                      <a:pt x="329" y="363"/>
                    </a:cubicBezTo>
                    <a:cubicBezTo>
                      <a:pt x="328" y="361"/>
                      <a:pt x="328" y="359"/>
                      <a:pt x="330" y="358"/>
                    </a:cubicBezTo>
                    <a:cubicBezTo>
                      <a:pt x="335" y="354"/>
                      <a:pt x="340" y="349"/>
                      <a:pt x="345" y="345"/>
                    </a:cubicBezTo>
                    <a:cubicBezTo>
                      <a:pt x="346" y="343"/>
                      <a:pt x="348" y="343"/>
                      <a:pt x="349" y="345"/>
                    </a:cubicBezTo>
                    <a:cubicBezTo>
                      <a:pt x="351" y="346"/>
                      <a:pt x="351" y="348"/>
                      <a:pt x="349" y="349"/>
                    </a:cubicBezTo>
                    <a:cubicBezTo>
                      <a:pt x="345" y="354"/>
                      <a:pt x="339" y="359"/>
                      <a:pt x="334" y="363"/>
                    </a:cubicBezTo>
                    <a:cubicBezTo>
                      <a:pt x="333" y="364"/>
                      <a:pt x="333" y="364"/>
                      <a:pt x="332" y="364"/>
                    </a:cubicBezTo>
                    <a:close/>
                    <a:moveTo>
                      <a:pt x="62" y="351"/>
                    </a:moveTo>
                    <a:cubicBezTo>
                      <a:pt x="61" y="351"/>
                      <a:pt x="60" y="350"/>
                      <a:pt x="60" y="350"/>
                    </a:cubicBezTo>
                    <a:cubicBezTo>
                      <a:pt x="55" y="345"/>
                      <a:pt x="50" y="340"/>
                      <a:pt x="46" y="334"/>
                    </a:cubicBezTo>
                    <a:cubicBezTo>
                      <a:pt x="45" y="333"/>
                      <a:pt x="45" y="331"/>
                      <a:pt x="46" y="330"/>
                    </a:cubicBezTo>
                    <a:cubicBezTo>
                      <a:pt x="48" y="328"/>
                      <a:pt x="50" y="329"/>
                      <a:pt x="51" y="330"/>
                    </a:cubicBezTo>
                    <a:cubicBezTo>
                      <a:pt x="55" y="335"/>
                      <a:pt x="60" y="340"/>
                      <a:pt x="65" y="345"/>
                    </a:cubicBezTo>
                    <a:cubicBezTo>
                      <a:pt x="66" y="346"/>
                      <a:pt x="66" y="348"/>
                      <a:pt x="65" y="350"/>
                    </a:cubicBezTo>
                    <a:cubicBezTo>
                      <a:pt x="64" y="350"/>
                      <a:pt x="63" y="351"/>
                      <a:pt x="62" y="351"/>
                    </a:cubicBezTo>
                    <a:close/>
                    <a:moveTo>
                      <a:pt x="368" y="326"/>
                    </a:moveTo>
                    <a:cubicBezTo>
                      <a:pt x="367" y="326"/>
                      <a:pt x="367" y="326"/>
                      <a:pt x="366" y="325"/>
                    </a:cubicBezTo>
                    <a:cubicBezTo>
                      <a:pt x="364" y="324"/>
                      <a:pt x="364" y="322"/>
                      <a:pt x="365" y="320"/>
                    </a:cubicBezTo>
                    <a:cubicBezTo>
                      <a:pt x="369" y="315"/>
                      <a:pt x="373" y="309"/>
                      <a:pt x="376" y="304"/>
                    </a:cubicBezTo>
                    <a:cubicBezTo>
                      <a:pt x="377" y="302"/>
                      <a:pt x="379" y="301"/>
                      <a:pt x="381" y="302"/>
                    </a:cubicBezTo>
                    <a:cubicBezTo>
                      <a:pt x="382" y="303"/>
                      <a:pt x="383" y="305"/>
                      <a:pt x="382" y="307"/>
                    </a:cubicBezTo>
                    <a:cubicBezTo>
                      <a:pt x="379" y="313"/>
                      <a:pt x="375" y="319"/>
                      <a:pt x="371" y="324"/>
                    </a:cubicBezTo>
                    <a:cubicBezTo>
                      <a:pt x="370" y="325"/>
                      <a:pt x="369" y="326"/>
                      <a:pt x="368" y="326"/>
                    </a:cubicBezTo>
                    <a:close/>
                    <a:moveTo>
                      <a:pt x="30" y="309"/>
                    </a:moveTo>
                    <a:cubicBezTo>
                      <a:pt x="29" y="309"/>
                      <a:pt x="28" y="308"/>
                      <a:pt x="27" y="307"/>
                    </a:cubicBezTo>
                    <a:cubicBezTo>
                      <a:pt x="24" y="301"/>
                      <a:pt x="21" y="295"/>
                      <a:pt x="18" y="289"/>
                    </a:cubicBezTo>
                    <a:cubicBezTo>
                      <a:pt x="17" y="287"/>
                      <a:pt x="18" y="285"/>
                      <a:pt x="19" y="285"/>
                    </a:cubicBezTo>
                    <a:cubicBezTo>
                      <a:pt x="21" y="284"/>
                      <a:pt x="23" y="285"/>
                      <a:pt x="24" y="286"/>
                    </a:cubicBezTo>
                    <a:cubicBezTo>
                      <a:pt x="27" y="292"/>
                      <a:pt x="30" y="298"/>
                      <a:pt x="33" y="304"/>
                    </a:cubicBezTo>
                    <a:cubicBezTo>
                      <a:pt x="34" y="306"/>
                      <a:pt x="33" y="308"/>
                      <a:pt x="32" y="309"/>
                    </a:cubicBezTo>
                    <a:cubicBezTo>
                      <a:pt x="31" y="309"/>
                      <a:pt x="31" y="309"/>
                      <a:pt x="30" y="309"/>
                    </a:cubicBezTo>
                    <a:close/>
                    <a:moveTo>
                      <a:pt x="393" y="279"/>
                    </a:moveTo>
                    <a:cubicBezTo>
                      <a:pt x="392" y="279"/>
                      <a:pt x="392" y="279"/>
                      <a:pt x="392" y="279"/>
                    </a:cubicBezTo>
                    <a:cubicBezTo>
                      <a:pt x="390" y="279"/>
                      <a:pt x="389" y="277"/>
                      <a:pt x="390" y="275"/>
                    </a:cubicBezTo>
                    <a:cubicBezTo>
                      <a:pt x="392" y="269"/>
                      <a:pt x="394" y="262"/>
                      <a:pt x="396" y="256"/>
                    </a:cubicBezTo>
                    <a:cubicBezTo>
                      <a:pt x="396" y="254"/>
                      <a:pt x="398" y="253"/>
                      <a:pt x="400" y="253"/>
                    </a:cubicBezTo>
                    <a:cubicBezTo>
                      <a:pt x="402" y="254"/>
                      <a:pt x="403" y="256"/>
                      <a:pt x="402" y="258"/>
                    </a:cubicBezTo>
                    <a:cubicBezTo>
                      <a:pt x="401" y="264"/>
                      <a:pt x="398" y="271"/>
                      <a:pt x="396" y="277"/>
                    </a:cubicBezTo>
                    <a:cubicBezTo>
                      <a:pt x="396" y="279"/>
                      <a:pt x="394" y="279"/>
                      <a:pt x="393" y="279"/>
                    </a:cubicBezTo>
                    <a:close/>
                    <a:moveTo>
                      <a:pt x="10" y="261"/>
                    </a:moveTo>
                    <a:cubicBezTo>
                      <a:pt x="8" y="261"/>
                      <a:pt x="7" y="260"/>
                      <a:pt x="7" y="258"/>
                    </a:cubicBezTo>
                    <a:cubicBezTo>
                      <a:pt x="5" y="251"/>
                      <a:pt x="3" y="245"/>
                      <a:pt x="2" y="238"/>
                    </a:cubicBezTo>
                    <a:cubicBezTo>
                      <a:pt x="2" y="236"/>
                      <a:pt x="3" y="234"/>
                      <a:pt x="5" y="234"/>
                    </a:cubicBezTo>
                    <a:cubicBezTo>
                      <a:pt x="7" y="234"/>
                      <a:pt x="9" y="235"/>
                      <a:pt x="9" y="237"/>
                    </a:cubicBezTo>
                    <a:cubicBezTo>
                      <a:pt x="10" y="243"/>
                      <a:pt x="11" y="250"/>
                      <a:pt x="13" y="256"/>
                    </a:cubicBezTo>
                    <a:cubicBezTo>
                      <a:pt x="14" y="258"/>
                      <a:pt x="13" y="260"/>
                      <a:pt x="11" y="260"/>
                    </a:cubicBezTo>
                    <a:cubicBezTo>
                      <a:pt x="11" y="260"/>
                      <a:pt x="10" y="261"/>
                      <a:pt x="10" y="261"/>
                    </a:cubicBezTo>
                    <a:close/>
                    <a:moveTo>
                      <a:pt x="405" y="228"/>
                    </a:moveTo>
                    <a:cubicBezTo>
                      <a:pt x="405" y="228"/>
                      <a:pt x="405" y="228"/>
                      <a:pt x="405" y="228"/>
                    </a:cubicBezTo>
                    <a:cubicBezTo>
                      <a:pt x="403" y="228"/>
                      <a:pt x="401" y="226"/>
                      <a:pt x="402" y="225"/>
                    </a:cubicBezTo>
                    <a:cubicBezTo>
                      <a:pt x="402" y="218"/>
                      <a:pt x="403" y="211"/>
                      <a:pt x="403" y="205"/>
                    </a:cubicBezTo>
                    <a:cubicBezTo>
                      <a:pt x="403" y="204"/>
                      <a:pt x="403" y="204"/>
                      <a:pt x="403" y="204"/>
                    </a:cubicBezTo>
                    <a:cubicBezTo>
                      <a:pt x="402" y="202"/>
                      <a:pt x="404" y="200"/>
                      <a:pt x="406" y="200"/>
                    </a:cubicBezTo>
                    <a:cubicBezTo>
                      <a:pt x="406" y="200"/>
                      <a:pt x="406" y="200"/>
                      <a:pt x="406" y="200"/>
                    </a:cubicBezTo>
                    <a:cubicBezTo>
                      <a:pt x="408" y="200"/>
                      <a:pt x="409" y="202"/>
                      <a:pt x="409" y="204"/>
                    </a:cubicBezTo>
                    <a:cubicBezTo>
                      <a:pt x="409" y="205"/>
                      <a:pt x="409" y="205"/>
                      <a:pt x="409" y="205"/>
                    </a:cubicBezTo>
                    <a:cubicBezTo>
                      <a:pt x="409" y="211"/>
                      <a:pt x="409" y="218"/>
                      <a:pt x="408" y="225"/>
                    </a:cubicBezTo>
                    <a:cubicBezTo>
                      <a:pt x="408" y="227"/>
                      <a:pt x="407" y="228"/>
                      <a:pt x="405" y="228"/>
                    </a:cubicBezTo>
                    <a:close/>
                    <a:moveTo>
                      <a:pt x="3" y="208"/>
                    </a:moveTo>
                    <a:cubicBezTo>
                      <a:pt x="1" y="208"/>
                      <a:pt x="0" y="207"/>
                      <a:pt x="0" y="205"/>
                    </a:cubicBezTo>
                    <a:cubicBezTo>
                      <a:pt x="0" y="205"/>
                      <a:pt x="0" y="205"/>
                      <a:pt x="0" y="205"/>
                    </a:cubicBezTo>
                    <a:cubicBezTo>
                      <a:pt x="0" y="198"/>
                      <a:pt x="0" y="191"/>
                      <a:pt x="1" y="184"/>
                    </a:cubicBezTo>
                    <a:cubicBezTo>
                      <a:pt x="1" y="183"/>
                      <a:pt x="2" y="181"/>
                      <a:pt x="4" y="181"/>
                    </a:cubicBezTo>
                    <a:cubicBezTo>
                      <a:pt x="6" y="182"/>
                      <a:pt x="8" y="183"/>
                      <a:pt x="7" y="185"/>
                    </a:cubicBezTo>
                    <a:cubicBezTo>
                      <a:pt x="7" y="192"/>
                      <a:pt x="6" y="198"/>
                      <a:pt x="6" y="205"/>
                    </a:cubicBezTo>
                    <a:cubicBezTo>
                      <a:pt x="6" y="205"/>
                      <a:pt x="6" y="205"/>
                      <a:pt x="6" y="205"/>
                    </a:cubicBezTo>
                    <a:cubicBezTo>
                      <a:pt x="6" y="207"/>
                      <a:pt x="5" y="208"/>
                      <a:pt x="3" y="208"/>
                    </a:cubicBezTo>
                    <a:close/>
                    <a:moveTo>
                      <a:pt x="403" y="175"/>
                    </a:moveTo>
                    <a:cubicBezTo>
                      <a:pt x="402" y="175"/>
                      <a:pt x="400" y="174"/>
                      <a:pt x="400" y="172"/>
                    </a:cubicBezTo>
                    <a:cubicBezTo>
                      <a:pt x="399" y="166"/>
                      <a:pt x="397" y="159"/>
                      <a:pt x="396" y="153"/>
                    </a:cubicBezTo>
                    <a:cubicBezTo>
                      <a:pt x="395" y="151"/>
                      <a:pt x="396" y="149"/>
                      <a:pt x="398" y="148"/>
                    </a:cubicBezTo>
                    <a:cubicBezTo>
                      <a:pt x="400" y="148"/>
                      <a:pt x="402" y="149"/>
                      <a:pt x="402" y="151"/>
                    </a:cubicBezTo>
                    <a:cubicBezTo>
                      <a:pt x="404" y="157"/>
                      <a:pt x="405" y="164"/>
                      <a:pt x="407" y="171"/>
                    </a:cubicBezTo>
                    <a:cubicBezTo>
                      <a:pt x="407" y="173"/>
                      <a:pt x="406" y="175"/>
                      <a:pt x="404" y="175"/>
                    </a:cubicBezTo>
                    <a:cubicBezTo>
                      <a:pt x="404" y="175"/>
                      <a:pt x="403" y="175"/>
                      <a:pt x="403" y="175"/>
                    </a:cubicBezTo>
                    <a:close/>
                    <a:moveTo>
                      <a:pt x="10" y="156"/>
                    </a:moveTo>
                    <a:cubicBezTo>
                      <a:pt x="9" y="156"/>
                      <a:pt x="9" y="156"/>
                      <a:pt x="9" y="156"/>
                    </a:cubicBezTo>
                    <a:cubicBezTo>
                      <a:pt x="7" y="156"/>
                      <a:pt x="6" y="154"/>
                      <a:pt x="6" y="152"/>
                    </a:cubicBezTo>
                    <a:cubicBezTo>
                      <a:pt x="8" y="145"/>
                      <a:pt x="10" y="139"/>
                      <a:pt x="13" y="132"/>
                    </a:cubicBezTo>
                    <a:cubicBezTo>
                      <a:pt x="13" y="131"/>
                      <a:pt x="15" y="130"/>
                      <a:pt x="17" y="130"/>
                    </a:cubicBezTo>
                    <a:cubicBezTo>
                      <a:pt x="19" y="131"/>
                      <a:pt x="20" y="133"/>
                      <a:pt x="19" y="135"/>
                    </a:cubicBezTo>
                    <a:cubicBezTo>
                      <a:pt x="17" y="141"/>
                      <a:pt x="15" y="147"/>
                      <a:pt x="13" y="154"/>
                    </a:cubicBezTo>
                    <a:cubicBezTo>
                      <a:pt x="13" y="155"/>
                      <a:pt x="11" y="156"/>
                      <a:pt x="10" y="156"/>
                    </a:cubicBezTo>
                    <a:close/>
                    <a:moveTo>
                      <a:pt x="388" y="125"/>
                    </a:moveTo>
                    <a:cubicBezTo>
                      <a:pt x="387" y="125"/>
                      <a:pt x="385" y="124"/>
                      <a:pt x="385" y="123"/>
                    </a:cubicBezTo>
                    <a:cubicBezTo>
                      <a:pt x="382" y="117"/>
                      <a:pt x="379" y="111"/>
                      <a:pt x="376" y="105"/>
                    </a:cubicBezTo>
                    <a:cubicBezTo>
                      <a:pt x="375" y="103"/>
                      <a:pt x="375" y="101"/>
                      <a:pt x="377" y="100"/>
                    </a:cubicBezTo>
                    <a:cubicBezTo>
                      <a:pt x="378" y="99"/>
                      <a:pt x="381" y="100"/>
                      <a:pt x="382" y="102"/>
                    </a:cubicBezTo>
                    <a:cubicBezTo>
                      <a:pt x="385" y="107"/>
                      <a:pt x="388" y="114"/>
                      <a:pt x="391" y="120"/>
                    </a:cubicBezTo>
                    <a:cubicBezTo>
                      <a:pt x="392" y="122"/>
                      <a:pt x="391" y="124"/>
                      <a:pt x="389" y="124"/>
                    </a:cubicBezTo>
                    <a:cubicBezTo>
                      <a:pt x="389" y="125"/>
                      <a:pt x="388" y="125"/>
                      <a:pt x="388" y="125"/>
                    </a:cubicBezTo>
                    <a:close/>
                    <a:moveTo>
                      <a:pt x="30" y="108"/>
                    </a:moveTo>
                    <a:cubicBezTo>
                      <a:pt x="29" y="108"/>
                      <a:pt x="29" y="108"/>
                      <a:pt x="28" y="107"/>
                    </a:cubicBezTo>
                    <a:cubicBezTo>
                      <a:pt x="26" y="106"/>
                      <a:pt x="26" y="104"/>
                      <a:pt x="27" y="103"/>
                    </a:cubicBezTo>
                    <a:cubicBezTo>
                      <a:pt x="30" y="97"/>
                      <a:pt x="34" y="91"/>
                      <a:pt x="38" y="85"/>
                    </a:cubicBezTo>
                    <a:cubicBezTo>
                      <a:pt x="39" y="84"/>
                      <a:pt x="41" y="83"/>
                      <a:pt x="43" y="84"/>
                    </a:cubicBezTo>
                    <a:cubicBezTo>
                      <a:pt x="44" y="86"/>
                      <a:pt x="45" y="88"/>
                      <a:pt x="43" y="89"/>
                    </a:cubicBezTo>
                    <a:cubicBezTo>
                      <a:pt x="40" y="95"/>
                      <a:pt x="36" y="100"/>
                      <a:pt x="33" y="106"/>
                    </a:cubicBezTo>
                    <a:cubicBezTo>
                      <a:pt x="32" y="107"/>
                      <a:pt x="31" y="108"/>
                      <a:pt x="30" y="108"/>
                    </a:cubicBezTo>
                    <a:close/>
                    <a:moveTo>
                      <a:pt x="360" y="80"/>
                    </a:moveTo>
                    <a:cubicBezTo>
                      <a:pt x="359" y="80"/>
                      <a:pt x="358" y="80"/>
                      <a:pt x="357" y="79"/>
                    </a:cubicBezTo>
                    <a:cubicBezTo>
                      <a:pt x="353" y="74"/>
                      <a:pt x="349" y="69"/>
                      <a:pt x="344" y="64"/>
                    </a:cubicBezTo>
                    <a:cubicBezTo>
                      <a:pt x="343" y="63"/>
                      <a:pt x="343" y="61"/>
                      <a:pt x="344" y="59"/>
                    </a:cubicBezTo>
                    <a:cubicBezTo>
                      <a:pt x="345" y="58"/>
                      <a:pt x="347" y="58"/>
                      <a:pt x="349" y="59"/>
                    </a:cubicBezTo>
                    <a:cubicBezTo>
                      <a:pt x="354" y="64"/>
                      <a:pt x="358" y="69"/>
                      <a:pt x="363" y="74"/>
                    </a:cubicBezTo>
                    <a:cubicBezTo>
                      <a:pt x="364" y="76"/>
                      <a:pt x="364" y="78"/>
                      <a:pt x="362" y="79"/>
                    </a:cubicBezTo>
                    <a:cubicBezTo>
                      <a:pt x="362" y="80"/>
                      <a:pt x="361" y="80"/>
                      <a:pt x="360" y="80"/>
                    </a:cubicBezTo>
                    <a:close/>
                    <a:moveTo>
                      <a:pt x="62" y="66"/>
                    </a:moveTo>
                    <a:cubicBezTo>
                      <a:pt x="61" y="66"/>
                      <a:pt x="60" y="66"/>
                      <a:pt x="59" y="65"/>
                    </a:cubicBezTo>
                    <a:cubicBezTo>
                      <a:pt x="58" y="64"/>
                      <a:pt x="58" y="61"/>
                      <a:pt x="59" y="60"/>
                    </a:cubicBezTo>
                    <a:cubicBezTo>
                      <a:pt x="64" y="55"/>
                      <a:pt x="69" y="51"/>
                      <a:pt x="74" y="46"/>
                    </a:cubicBezTo>
                    <a:cubicBezTo>
                      <a:pt x="76" y="45"/>
                      <a:pt x="78" y="45"/>
                      <a:pt x="79" y="47"/>
                    </a:cubicBezTo>
                    <a:cubicBezTo>
                      <a:pt x="80" y="48"/>
                      <a:pt x="80" y="50"/>
                      <a:pt x="79" y="52"/>
                    </a:cubicBezTo>
                    <a:cubicBezTo>
                      <a:pt x="74" y="56"/>
                      <a:pt x="69" y="60"/>
                      <a:pt x="64" y="65"/>
                    </a:cubicBezTo>
                    <a:cubicBezTo>
                      <a:pt x="63" y="66"/>
                      <a:pt x="63" y="66"/>
                      <a:pt x="62" y="66"/>
                    </a:cubicBezTo>
                    <a:close/>
                    <a:moveTo>
                      <a:pt x="322" y="44"/>
                    </a:moveTo>
                    <a:cubicBezTo>
                      <a:pt x="321" y="44"/>
                      <a:pt x="320" y="44"/>
                      <a:pt x="320" y="44"/>
                    </a:cubicBezTo>
                    <a:cubicBezTo>
                      <a:pt x="314" y="40"/>
                      <a:pt x="309" y="36"/>
                      <a:pt x="303" y="33"/>
                    </a:cubicBezTo>
                    <a:cubicBezTo>
                      <a:pt x="301" y="32"/>
                      <a:pt x="301" y="30"/>
                      <a:pt x="302" y="28"/>
                    </a:cubicBezTo>
                    <a:cubicBezTo>
                      <a:pt x="303" y="26"/>
                      <a:pt x="305" y="26"/>
                      <a:pt x="306" y="27"/>
                    </a:cubicBezTo>
                    <a:cubicBezTo>
                      <a:pt x="312" y="30"/>
                      <a:pt x="318" y="34"/>
                      <a:pt x="324" y="38"/>
                    </a:cubicBezTo>
                    <a:cubicBezTo>
                      <a:pt x="325" y="39"/>
                      <a:pt x="326" y="41"/>
                      <a:pt x="324" y="43"/>
                    </a:cubicBezTo>
                    <a:cubicBezTo>
                      <a:pt x="324" y="44"/>
                      <a:pt x="323" y="44"/>
                      <a:pt x="322" y="44"/>
                    </a:cubicBezTo>
                    <a:close/>
                    <a:moveTo>
                      <a:pt x="103" y="34"/>
                    </a:moveTo>
                    <a:cubicBezTo>
                      <a:pt x="102" y="34"/>
                      <a:pt x="101" y="33"/>
                      <a:pt x="100" y="32"/>
                    </a:cubicBezTo>
                    <a:cubicBezTo>
                      <a:pt x="99" y="30"/>
                      <a:pt x="100" y="28"/>
                      <a:pt x="102" y="27"/>
                    </a:cubicBezTo>
                    <a:cubicBezTo>
                      <a:pt x="107" y="24"/>
                      <a:pt x="114" y="21"/>
                      <a:pt x="120" y="18"/>
                    </a:cubicBezTo>
                    <a:cubicBezTo>
                      <a:pt x="122" y="17"/>
                      <a:pt x="124" y="18"/>
                      <a:pt x="124" y="20"/>
                    </a:cubicBezTo>
                    <a:cubicBezTo>
                      <a:pt x="125" y="21"/>
                      <a:pt x="124" y="23"/>
                      <a:pt x="123" y="24"/>
                    </a:cubicBezTo>
                    <a:cubicBezTo>
                      <a:pt x="117" y="27"/>
                      <a:pt x="111" y="30"/>
                      <a:pt x="105" y="33"/>
                    </a:cubicBezTo>
                    <a:cubicBezTo>
                      <a:pt x="104" y="34"/>
                      <a:pt x="104" y="34"/>
                      <a:pt x="103" y="34"/>
                    </a:cubicBezTo>
                    <a:close/>
                    <a:moveTo>
                      <a:pt x="275" y="19"/>
                    </a:moveTo>
                    <a:cubicBezTo>
                      <a:pt x="275" y="19"/>
                      <a:pt x="274" y="19"/>
                      <a:pt x="274" y="19"/>
                    </a:cubicBezTo>
                    <a:cubicBezTo>
                      <a:pt x="268" y="17"/>
                      <a:pt x="262" y="15"/>
                      <a:pt x="255" y="13"/>
                    </a:cubicBezTo>
                    <a:cubicBezTo>
                      <a:pt x="253" y="13"/>
                      <a:pt x="252" y="11"/>
                      <a:pt x="253" y="9"/>
                    </a:cubicBezTo>
                    <a:cubicBezTo>
                      <a:pt x="253" y="7"/>
                      <a:pt x="255" y="6"/>
                      <a:pt x="257" y="7"/>
                    </a:cubicBezTo>
                    <a:cubicBezTo>
                      <a:pt x="263" y="8"/>
                      <a:pt x="270" y="10"/>
                      <a:pt x="276" y="13"/>
                    </a:cubicBezTo>
                    <a:cubicBezTo>
                      <a:pt x="278" y="13"/>
                      <a:pt x="279" y="15"/>
                      <a:pt x="278" y="17"/>
                    </a:cubicBezTo>
                    <a:cubicBezTo>
                      <a:pt x="278" y="19"/>
                      <a:pt x="277" y="19"/>
                      <a:pt x="275" y="19"/>
                    </a:cubicBezTo>
                    <a:close/>
                    <a:moveTo>
                      <a:pt x="152" y="14"/>
                    </a:moveTo>
                    <a:cubicBezTo>
                      <a:pt x="150" y="14"/>
                      <a:pt x="149" y="13"/>
                      <a:pt x="148" y="11"/>
                    </a:cubicBezTo>
                    <a:cubicBezTo>
                      <a:pt x="148" y="9"/>
                      <a:pt x="149" y="7"/>
                      <a:pt x="151" y="7"/>
                    </a:cubicBezTo>
                    <a:cubicBezTo>
                      <a:pt x="157" y="5"/>
                      <a:pt x="164" y="4"/>
                      <a:pt x="171" y="2"/>
                    </a:cubicBezTo>
                    <a:cubicBezTo>
                      <a:pt x="173" y="2"/>
                      <a:pt x="175" y="3"/>
                      <a:pt x="175" y="5"/>
                    </a:cubicBezTo>
                    <a:cubicBezTo>
                      <a:pt x="175" y="7"/>
                      <a:pt x="174" y="9"/>
                      <a:pt x="172" y="9"/>
                    </a:cubicBezTo>
                    <a:cubicBezTo>
                      <a:pt x="166" y="10"/>
                      <a:pt x="159" y="12"/>
                      <a:pt x="153" y="13"/>
                    </a:cubicBezTo>
                    <a:cubicBezTo>
                      <a:pt x="152" y="13"/>
                      <a:pt x="152" y="14"/>
                      <a:pt x="152" y="14"/>
                    </a:cubicBezTo>
                    <a:close/>
                    <a:moveTo>
                      <a:pt x="224" y="8"/>
                    </a:moveTo>
                    <a:cubicBezTo>
                      <a:pt x="224" y="8"/>
                      <a:pt x="224" y="8"/>
                      <a:pt x="224" y="7"/>
                    </a:cubicBezTo>
                    <a:cubicBezTo>
                      <a:pt x="217" y="7"/>
                      <a:pt x="211" y="7"/>
                      <a:pt x="204" y="7"/>
                    </a:cubicBezTo>
                    <a:cubicBezTo>
                      <a:pt x="204" y="7"/>
                      <a:pt x="204" y="7"/>
                      <a:pt x="204" y="7"/>
                    </a:cubicBezTo>
                    <a:cubicBezTo>
                      <a:pt x="202" y="7"/>
                      <a:pt x="200" y="5"/>
                      <a:pt x="200" y="3"/>
                    </a:cubicBezTo>
                    <a:cubicBezTo>
                      <a:pt x="200" y="1"/>
                      <a:pt x="202" y="0"/>
                      <a:pt x="204" y="0"/>
                    </a:cubicBezTo>
                    <a:cubicBezTo>
                      <a:pt x="204" y="0"/>
                      <a:pt x="204" y="0"/>
                      <a:pt x="204" y="0"/>
                    </a:cubicBezTo>
                    <a:cubicBezTo>
                      <a:pt x="211" y="0"/>
                      <a:pt x="218" y="0"/>
                      <a:pt x="224" y="1"/>
                    </a:cubicBezTo>
                    <a:cubicBezTo>
                      <a:pt x="226" y="1"/>
                      <a:pt x="228" y="3"/>
                      <a:pt x="227" y="4"/>
                    </a:cubicBezTo>
                    <a:cubicBezTo>
                      <a:pt x="227" y="6"/>
                      <a:pt x="226" y="8"/>
                      <a:pt x="224" y="8"/>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8209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een rectangle"/>
          <p:cNvSpPr/>
          <p:nvPr/>
        </p:nvSpPr>
        <p:spPr>
          <a:xfrm>
            <a:off x="-16662" y="1097085"/>
            <a:ext cx="12208662" cy="46638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school's">
            <a:extLst>
              <a:ext uri="{FF2B5EF4-FFF2-40B4-BE49-F238E27FC236}">
                <a16:creationId xmlns:a16="http://schemas.microsoft.com/office/drawing/2014/main" id="{780C30CD-D452-4E2D-BE21-5AB5D7450EB5}"/>
              </a:ext>
            </a:extLst>
          </p:cNvPr>
          <p:cNvSpPr txBox="1"/>
          <p:nvPr/>
        </p:nvSpPr>
        <p:spPr>
          <a:xfrm>
            <a:off x="3038240" y="2127144"/>
            <a:ext cx="6083717" cy="1862048"/>
          </a:xfrm>
          <a:prstGeom prst="rect">
            <a:avLst/>
          </a:prstGeom>
          <a:noFill/>
          <a:effectLst/>
        </p:spPr>
        <p:txBody>
          <a:bodyPr wrap="none" rtlCol="0">
            <a:spAutoFit/>
          </a:bodyPr>
          <a:lstStyle/>
          <a:p>
            <a:pPr algn="ctr"/>
            <a:r>
              <a:rPr lang="zh-TW" altLang="en-US" sz="11500" b="1" dirty="0">
                <a:solidFill>
                  <a:schemeClr val="bg1"/>
                </a:solidFill>
                <a:latin typeface="微軟正黑體" panose="020B0604030504040204" pitchFamily="34" charset="-120"/>
                <a:ea typeface="微軟正黑體" panose="020B0604030504040204" pitchFamily="34" charset="-120"/>
              </a:rPr>
              <a:t>敬請指教</a:t>
            </a:r>
            <a:endParaRPr lang="zh-TW" altLang="zh-TW" sz="7200" b="1" dirty="0">
              <a:solidFill>
                <a:schemeClr val="bg1"/>
              </a:solidFill>
              <a:latin typeface="微軟正黑體" panose="020B0604030504040204" pitchFamily="34" charset="-120"/>
              <a:ea typeface="微軟正黑體" panose="020B0604030504040204" pitchFamily="34" charset="-120"/>
            </a:endParaRPr>
          </a:p>
        </p:txBody>
      </p:sp>
      <p:sp>
        <p:nvSpPr>
          <p:cNvPr id="290" name="文字方塊 289">
            <a:extLst>
              <a:ext uri="{FF2B5EF4-FFF2-40B4-BE49-F238E27FC236}">
                <a16:creationId xmlns:a16="http://schemas.microsoft.com/office/drawing/2014/main" id="{E0663A2D-2432-4B27-BF37-239EF034DAF3}"/>
              </a:ext>
            </a:extLst>
          </p:cNvPr>
          <p:cNvSpPr txBox="1"/>
          <p:nvPr/>
        </p:nvSpPr>
        <p:spPr>
          <a:xfrm>
            <a:off x="3216275" y="3764390"/>
            <a:ext cx="5759449" cy="523220"/>
          </a:xfrm>
          <a:prstGeom prst="rect">
            <a:avLst/>
          </a:prstGeom>
          <a:noFill/>
        </p:spPr>
        <p:txBody>
          <a:bodyPr wrap="square" rtlCol="0">
            <a:spAutoFit/>
          </a:bodyPr>
          <a:lstStyle/>
          <a:p>
            <a:pPr algn="dist"/>
            <a:r>
              <a:rPr lang="zh-TW" altLang="zh-TW" sz="2800" b="1" u="sng" dirty="0">
                <a:solidFill>
                  <a:schemeClr val="bg1"/>
                </a:solidFill>
                <a:latin typeface="微軟正黑體" panose="020B0604030504040204" pitchFamily="34" charset="-120"/>
                <a:ea typeface="微軟正黑體" panose="020B0604030504040204" pitchFamily="34" charset="-120"/>
              </a:rPr>
              <a:t>建構學習型社會 </a:t>
            </a:r>
            <a:r>
              <a:rPr lang="en-US" altLang="zh-TW" sz="2800" b="1" u="sng" dirty="0">
                <a:solidFill>
                  <a:schemeClr val="bg1"/>
                </a:solidFill>
                <a:latin typeface="微軟正黑體" panose="020B0604030504040204" pitchFamily="34" charset="-120"/>
                <a:ea typeface="微軟正黑體" panose="020B0604030504040204" pitchFamily="34" charset="-120"/>
              </a:rPr>
              <a:t>   </a:t>
            </a:r>
            <a:r>
              <a:rPr lang="zh-TW" altLang="zh-TW" sz="2800" b="1" u="sng" dirty="0">
                <a:solidFill>
                  <a:schemeClr val="bg1"/>
                </a:solidFill>
                <a:latin typeface="微軟正黑體" panose="020B0604030504040204" pitchFamily="34" charset="-120"/>
                <a:ea typeface="微軟正黑體" panose="020B0604030504040204" pitchFamily="34" charset="-120"/>
              </a:rPr>
              <a:t>提升國家競爭力</a:t>
            </a:r>
            <a:endParaRPr lang="zh-TW" altLang="zh-TW" sz="2800" u="sng"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43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90"/>
                                        </p:tgtEl>
                                        <p:attrNameLst>
                                          <p:attrName>style.visibility</p:attrName>
                                        </p:attrNameLst>
                                      </p:cBhvr>
                                      <p:to>
                                        <p:strVal val="visible"/>
                                      </p:to>
                                    </p:set>
                                    <p:animEffect transition="in" filter="fade">
                                      <p:cBhvr>
                                        <p:cTn id="10"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p:bldP spid="290" grpId="0"/>
    </p:bldLst>
  </p:timing>
</p:sld>
</file>

<file path=ppt/theme/theme1.xml><?xml version="1.0" encoding="utf-8"?>
<a:theme xmlns:a="http://schemas.openxmlformats.org/drawingml/2006/main" name="Office 佈景主題">
  <a:themeElements>
    <a:clrScheme name="跑馬燈">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TotalTime>
  <Words>649</Words>
  <Application>Microsoft Office PowerPoint</Application>
  <PresentationFormat>寬螢幕</PresentationFormat>
  <Paragraphs>55</Paragraphs>
  <Slides>8</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8</vt:i4>
      </vt:variant>
    </vt:vector>
  </HeadingPairs>
  <TitlesOfParts>
    <vt:vector size="15" baseType="lpstr">
      <vt:lpstr>微軟正黑體</vt:lpstr>
      <vt:lpstr>新細明體</vt:lpstr>
      <vt:lpstr>Arial</vt:lpstr>
      <vt:lpstr>Calibri</vt:lpstr>
      <vt:lpstr>Calibri Light</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NiNi</dc:creator>
  <cp:lastModifiedBy>NOU</cp:lastModifiedBy>
  <cp:revision>16</cp:revision>
  <dcterms:created xsi:type="dcterms:W3CDTF">2023-11-10T06:11:57Z</dcterms:created>
  <dcterms:modified xsi:type="dcterms:W3CDTF">2023-11-14T05:54:39Z</dcterms:modified>
</cp:coreProperties>
</file>