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1116" y="1983600"/>
            <a:ext cx="564588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1116" y="4463275"/>
            <a:ext cx="564588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34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92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6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19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33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96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9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61A7-AB20-41CC-AD33-D6D242F21A05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6728E-21AF-495D-A7D4-338131845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82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競爭力來自終身學習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國立高雄師範大學成人教育研究所特聘教授兼校長</a:t>
            </a:r>
            <a:endParaRPr lang="en-US" altLang="zh-TW" sz="3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王政彥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與技術的汰舊換新，有賴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在知識社會，生產力源自知識力與技術力，藉此創造知識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值此數位社會，知識與技術的半衰期更加迅速，繼續學習的需求性及必要性，因而更加凸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聯合國教科文組織在原有的終身學習四大支柱外，於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年補上第五支柱：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學會改變（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Learning to change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52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是國家社會競爭力的源頭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有競爭力的國家及社會，源自有競爭力的個人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在知識及數位社會，競爭力不是來自學歷，而是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「學力」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：個人在家庭、生活及職場等環境，得以勝任表現並做出角色貢獻的能力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個人競爭力的累積，在講究團隊的職場及群性社會，自能增進國家社會的競爭力。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8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自我學習是個人終身學習的重要策略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個人終身學習涵蓋實體及虛擬的場域、包括班級團體及個人的樣態，也遍及多樣化的管道及內容，反映個別差異的需求及特性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以個人為主體的自我學習，乃係最主要的策略。自我學習，是自主學習，也是自助學習；是以個人為本位，主動自主的運用資源促進個人有效的學習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自我學習需要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「學習如何學習」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(learning how to learn)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，也有賴合作學習來提升效果。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8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家庭學習是學習社會的根本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家庭是每個人的第一所「學校」；父母親是每個人的「啟蒙教師」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英文有終身學習歷程是「從子宮到墳墓」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(from womb to tomb)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之說。學習的起點不是幼兒園，而在媽媽的子宮，「胎教」也已被研究證實有其可能性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不是每個家庭都能成為「學校」，每對父母親也不盡然都能勝任啟蒙教師的角色。於是，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父母親需要再學習、家庭環境需要再經營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，從家庭學習及親子教育，奠定學習社會的基礎。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88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雅正、指教、分享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0070C0"/>
                </a:solidFill>
              </a:rPr>
              <a:t>chengyen@mail.nknu.edu.tw</a:t>
            </a:r>
            <a:endParaRPr lang="zh-TW" alt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446</Words>
  <Application>Microsoft Office PowerPoint</Application>
  <PresentationFormat>寬螢幕</PresentationFormat>
  <Paragraphs>21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Calibri Light</vt:lpstr>
      <vt:lpstr>Office 佈景主題</vt:lpstr>
      <vt:lpstr>競爭力來自終身學習</vt:lpstr>
      <vt:lpstr>壹、知識與技術的汰舊換新，有賴學習</vt:lpstr>
      <vt:lpstr>貳、個人是國家社會競爭力的源頭 </vt:lpstr>
      <vt:lpstr>參、自我學習是個人終身學習的重要策略 </vt:lpstr>
      <vt:lpstr>肆、家庭學習是學習社會的根本 </vt:lpstr>
      <vt:lpstr>雅正、指教、分享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14</cp:revision>
  <dcterms:created xsi:type="dcterms:W3CDTF">2018-02-01T03:23:06Z</dcterms:created>
  <dcterms:modified xsi:type="dcterms:W3CDTF">2023-11-06T07:45:11Z</dcterms:modified>
</cp:coreProperties>
</file>